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3"/>
  </p:notesMasterIdLst>
  <p:sldIdLst>
    <p:sldId id="278" r:id="rId2"/>
    <p:sldId id="279" r:id="rId3"/>
    <p:sldId id="294" r:id="rId4"/>
    <p:sldId id="296" r:id="rId5"/>
    <p:sldId id="280" r:id="rId6"/>
    <p:sldId id="297" r:id="rId7"/>
    <p:sldId id="305" r:id="rId8"/>
    <p:sldId id="299" r:id="rId9"/>
    <p:sldId id="300" r:id="rId10"/>
    <p:sldId id="301" r:id="rId11"/>
    <p:sldId id="306" r:id="rId12"/>
    <p:sldId id="302" r:id="rId13"/>
    <p:sldId id="303" r:id="rId14"/>
    <p:sldId id="307" r:id="rId15"/>
    <p:sldId id="310" r:id="rId16"/>
    <p:sldId id="312" r:id="rId17"/>
    <p:sldId id="304" r:id="rId18"/>
    <p:sldId id="311" r:id="rId19"/>
    <p:sldId id="308" r:id="rId20"/>
    <p:sldId id="309" r:id="rId21"/>
    <p:sldId id="293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593"/>
    <a:srgbClr val="AAC4E9"/>
    <a:srgbClr val="202C8F"/>
    <a:srgbClr val="DF8C8C"/>
    <a:srgbClr val="CDBE8A"/>
    <a:srgbClr val="FDFBF6"/>
    <a:srgbClr val="F5CDCE"/>
    <a:srgbClr val="E6F0FE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AB788-40D8-439B-B454-BB6B37A5B9C5}" v="169" dt="2023-02-06T12:52:13.57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09" autoAdjust="0"/>
  </p:normalViewPr>
  <p:slideViewPr>
    <p:cSldViewPr snapToGrid="0" snapToObjects="1">
      <p:cViewPr varScale="1">
        <p:scale>
          <a:sx n="86" d="100"/>
          <a:sy n="86" d="100"/>
        </p:scale>
        <p:origin x="470" y="53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dora Emilia Berende" userId="6a627e43-644a-4ca8-abed-4c5b87b9c429" providerId="ADAL" clId="{1E4AB788-40D8-439B-B454-BB6B37A5B9C5}"/>
    <pc:docChg chg="undo redo custSel addSld delSld modSld sldOrd delMainMaster">
      <pc:chgData name="Teodora Emilia Berende" userId="6a627e43-644a-4ca8-abed-4c5b87b9c429" providerId="ADAL" clId="{1E4AB788-40D8-439B-B454-BB6B37A5B9C5}" dt="2023-02-19T17:09:55.844" v="1818" actId="14100"/>
      <pc:docMkLst>
        <pc:docMk/>
      </pc:docMkLst>
      <pc:sldChg chg="addSp delSp modSp mod">
        <pc:chgData name="Teodora Emilia Berende" userId="6a627e43-644a-4ca8-abed-4c5b87b9c429" providerId="ADAL" clId="{1E4AB788-40D8-439B-B454-BB6B37A5B9C5}" dt="2023-02-06T12:38:34.535" v="1672" actId="1076"/>
        <pc:sldMkLst>
          <pc:docMk/>
          <pc:sldMk cId="2131568492" sldId="278"/>
        </pc:sldMkLst>
        <pc:spChg chg="add mod">
          <ac:chgData name="Teodora Emilia Berende" userId="6a627e43-644a-4ca8-abed-4c5b87b9c429" providerId="ADAL" clId="{1E4AB788-40D8-439B-B454-BB6B37A5B9C5}" dt="2023-02-06T12:38:15.574" v="1668" actId="1076"/>
          <ac:spMkLst>
            <pc:docMk/>
            <pc:sldMk cId="2131568492" sldId="278"/>
            <ac:spMk id="29" creationId="{EA4E3A7E-711F-6329-7795-690AD438D3A5}"/>
          </ac:spMkLst>
        </pc:spChg>
        <pc:spChg chg="add del mod">
          <ac:chgData name="Teodora Emilia Berende" userId="6a627e43-644a-4ca8-abed-4c5b87b9c429" providerId="ADAL" clId="{1E4AB788-40D8-439B-B454-BB6B37A5B9C5}" dt="2023-02-06T12:36:25.956" v="1640" actId="22"/>
          <ac:spMkLst>
            <pc:docMk/>
            <pc:sldMk cId="2131568492" sldId="278"/>
            <ac:spMk id="31" creationId="{EB55E161-0004-79B4-F3E2-C6C77C475B10}"/>
          </ac:spMkLst>
        </pc:spChg>
        <pc:picChg chg="add mod">
          <ac:chgData name="Teodora Emilia Berende" userId="6a627e43-644a-4ca8-abed-4c5b87b9c429" providerId="ADAL" clId="{1E4AB788-40D8-439B-B454-BB6B37A5B9C5}" dt="2023-02-06T12:38:34.535" v="1672" actId="1076"/>
          <ac:picMkLst>
            <pc:docMk/>
            <pc:sldMk cId="2131568492" sldId="278"/>
            <ac:picMk id="4" creationId="{265D2F77-0870-80D6-E886-402C5FDDB48A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6" creationId="{C3517E46-A6FD-DEF1-B8A6-9688D25D2633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8" creationId="{12C42DCE-6CB4-CAD8-A918-D6CD75612577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10" creationId="{16C033D6-BC14-C0A7-0B8B-69FA4FF3D56F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12" creationId="{0F3660F2-689D-08D2-C296-EE317166A2E2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4" creationId="{C1BE2B7E-750C-D5A3-2245-1682B647BF39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6" creationId="{128EE56A-8E24-E2A9-1D8D-E9A8B9E65B96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8" creationId="{D5991F2B-EA5C-B32B-7BB3-5915C55FB3A2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20" creationId="{B7B760FE-DDC9-BCAD-CDC1-137520D24CDD}"/>
          </ac:picMkLst>
        </pc:picChg>
        <pc:picChg chg="add mod">
          <ac:chgData name="Teodora Emilia Berende" userId="6a627e43-644a-4ca8-abed-4c5b87b9c429" providerId="ADAL" clId="{1E4AB788-40D8-439B-B454-BB6B37A5B9C5}" dt="2023-02-06T12:30:38.233" v="1497" actId="14100"/>
          <ac:picMkLst>
            <pc:docMk/>
            <pc:sldMk cId="2131568492" sldId="278"/>
            <ac:picMk id="22" creationId="{6AD7B07F-A98A-2833-337A-6A223EA608F5}"/>
          </ac:picMkLst>
        </pc:picChg>
        <pc:picChg chg="add mod">
          <ac:chgData name="Teodora Emilia Berende" userId="6a627e43-644a-4ca8-abed-4c5b87b9c429" providerId="ADAL" clId="{1E4AB788-40D8-439B-B454-BB6B37A5B9C5}" dt="2023-02-06T12:32:05.388" v="1507" actId="1076"/>
          <ac:picMkLst>
            <pc:docMk/>
            <pc:sldMk cId="2131568492" sldId="278"/>
            <ac:picMk id="24" creationId="{6697D415-2851-E041-820D-7CD17C1E88B5}"/>
          </ac:picMkLst>
        </pc:picChg>
        <pc:picChg chg="add mod">
          <ac:chgData name="Teodora Emilia Berende" userId="6a627e43-644a-4ca8-abed-4c5b87b9c429" providerId="ADAL" clId="{1E4AB788-40D8-439B-B454-BB6B37A5B9C5}" dt="2023-02-06T12:32:23.484" v="1510" actId="1076"/>
          <ac:picMkLst>
            <pc:docMk/>
            <pc:sldMk cId="2131568492" sldId="278"/>
            <ac:picMk id="26" creationId="{402199CA-9505-CD96-7CE0-7C074313D62C}"/>
          </ac:picMkLst>
        </pc:picChg>
        <pc:picChg chg="add mod">
          <ac:chgData name="Teodora Emilia Berende" userId="6a627e43-644a-4ca8-abed-4c5b87b9c429" providerId="ADAL" clId="{1E4AB788-40D8-439B-B454-BB6B37A5B9C5}" dt="2023-02-06T12:32:12.071" v="1509" actId="1076"/>
          <ac:picMkLst>
            <pc:docMk/>
            <pc:sldMk cId="2131568492" sldId="278"/>
            <ac:picMk id="28" creationId="{D1204BAE-B382-986D-7DA5-DD548D52E77A}"/>
          </ac:picMkLst>
        </pc:picChg>
      </pc:sldChg>
      <pc:sldChg chg="addSp delSp modSp mod">
        <pc:chgData name="Teodora Emilia Berende" userId="6a627e43-644a-4ca8-abed-4c5b87b9c429" providerId="ADAL" clId="{1E4AB788-40D8-439B-B454-BB6B37A5B9C5}" dt="2023-02-06T12:51:03.495" v="1789" actId="1076"/>
        <pc:sldMkLst>
          <pc:docMk/>
          <pc:sldMk cId="3855531800" sldId="279"/>
        </pc:sldMkLst>
        <pc:spChg chg="mod">
          <ac:chgData name="Teodora Emilia Berende" userId="6a627e43-644a-4ca8-abed-4c5b87b9c429" providerId="ADAL" clId="{1E4AB788-40D8-439B-B454-BB6B37A5B9C5}" dt="2023-01-26T14:32:46.140" v="421" actId="20577"/>
          <ac:spMkLst>
            <pc:docMk/>
            <pc:sldMk cId="3855531800" sldId="279"/>
            <ac:spMk id="2" creationId="{85C565E9-D88A-55D3-9D42-BD1C24B6DE9F}"/>
          </ac:spMkLst>
        </pc:spChg>
        <pc:spChg chg="mod">
          <ac:chgData name="Teodora Emilia Berende" userId="6a627e43-644a-4ca8-abed-4c5b87b9c429" providerId="ADAL" clId="{1E4AB788-40D8-439B-B454-BB6B37A5B9C5}" dt="2023-01-26T14:32:39.021" v="420" actId="14100"/>
          <ac:spMkLst>
            <pc:docMk/>
            <pc:sldMk cId="3855531800" sldId="279"/>
            <ac:spMk id="3" creationId="{4D1F66E5-D2D7-172B-46BA-FEBFE092CC7F}"/>
          </ac:spMkLst>
        </pc:spChg>
        <pc:spChg chg="add mod">
          <ac:chgData name="Teodora Emilia Berende" userId="6a627e43-644a-4ca8-abed-4c5b87b9c429" providerId="ADAL" clId="{1E4AB788-40D8-439B-B454-BB6B37A5B9C5}" dt="2023-02-06T12:37:44.398" v="1663" actId="1076"/>
          <ac:spMkLst>
            <pc:docMk/>
            <pc:sldMk cId="3855531800" sldId="279"/>
            <ac:spMk id="6" creationId="{76465FDC-8089-E86E-0257-647E43EF1BA8}"/>
          </ac:spMkLst>
        </pc:spChg>
        <pc:picChg chg="add del mod">
          <ac:chgData name="Teodora Emilia Berende" userId="6a627e43-644a-4ca8-abed-4c5b87b9c429" providerId="ADAL" clId="{1E4AB788-40D8-439B-B454-BB6B37A5B9C5}" dt="2023-01-31T08:43:15.472" v="1117" actId="21"/>
          <ac:picMkLst>
            <pc:docMk/>
            <pc:sldMk cId="3855531800" sldId="279"/>
            <ac:picMk id="4" creationId="{86108635-3FB7-5120-0BF1-B4666F96EAB0}"/>
          </ac:picMkLst>
        </pc:picChg>
        <pc:picChg chg="add mod">
          <ac:chgData name="Teodora Emilia Berende" userId="6a627e43-644a-4ca8-abed-4c5b87b9c429" providerId="ADAL" clId="{1E4AB788-40D8-439B-B454-BB6B37A5B9C5}" dt="2023-02-06T12:29:06.042" v="1476"/>
          <ac:picMkLst>
            <pc:docMk/>
            <pc:sldMk cId="3855531800" sldId="279"/>
            <ac:picMk id="4" creationId="{ABB1A97F-C244-D425-5A17-9AB69F7E4E6B}"/>
          </ac:picMkLst>
        </pc:picChg>
        <pc:picChg chg="add mod">
          <ac:chgData name="Teodora Emilia Berende" userId="6a627e43-644a-4ca8-abed-4c5b87b9c429" providerId="ADAL" clId="{1E4AB788-40D8-439B-B454-BB6B37A5B9C5}" dt="2023-01-31T08:43:46.660" v="1121" actId="1076"/>
          <ac:picMkLst>
            <pc:docMk/>
            <pc:sldMk cId="3855531800" sldId="279"/>
            <ac:picMk id="5" creationId="{587E4CEC-B1AE-40C8-723A-9389681CBB85}"/>
          </ac:picMkLst>
        </pc:picChg>
        <pc:picChg chg="add del mod">
          <ac:chgData name="Teodora Emilia Berende" userId="6a627e43-644a-4ca8-abed-4c5b87b9c429" providerId="ADAL" clId="{1E4AB788-40D8-439B-B454-BB6B37A5B9C5}" dt="2023-02-06T12:50:54.949" v="1787" actId="478"/>
          <ac:picMkLst>
            <pc:docMk/>
            <pc:sldMk cId="3855531800" sldId="279"/>
            <ac:picMk id="8" creationId="{55F9F3D3-8533-4C91-442A-084F3BD9AA1D}"/>
          </ac:picMkLst>
        </pc:picChg>
        <pc:picChg chg="add mod">
          <ac:chgData name="Teodora Emilia Berende" userId="6a627e43-644a-4ca8-abed-4c5b87b9c429" providerId="ADAL" clId="{1E4AB788-40D8-439B-B454-BB6B37A5B9C5}" dt="2023-02-06T12:51:03.495" v="1789" actId="1076"/>
          <ac:picMkLst>
            <pc:docMk/>
            <pc:sldMk cId="3855531800" sldId="279"/>
            <ac:picMk id="9" creationId="{D0ABFBAA-513E-790C-2C02-F67BB5C8B4DB}"/>
          </ac:picMkLst>
        </pc:picChg>
      </pc:sldChg>
      <pc:sldChg chg="addSp delSp modSp mod">
        <pc:chgData name="Teodora Emilia Berende" userId="6a627e43-644a-4ca8-abed-4c5b87b9c429" providerId="ADAL" clId="{1E4AB788-40D8-439B-B454-BB6B37A5B9C5}" dt="2023-02-06T12:51:21.111" v="1795"/>
        <pc:sldMkLst>
          <pc:docMk/>
          <pc:sldMk cId="979622006" sldId="280"/>
        </pc:sldMkLst>
        <pc:spChg chg="mod">
          <ac:chgData name="Teodora Emilia Berende" userId="6a627e43-644a-4ca8-abed-4c5b87b9c429" providerId="ADAL" clId="{1E4AB788-40D8-439B-B454-BB6B37A5B9C5}" dt="2023-01-27T12:43:08.619" v="568" actId="1076"/>
          <ac:spMkLst>
            <pc:docMk/>
            <pc:sldMk cId="979622006" sldId="280"/>
            <ac:spMk id="2" creationId="{4A940BC6-9DA0-FB4D-8879-DC8B3958C07C}"/>
          </ac:spMkLst>
        </pc:spChg>
        <pc:spChg chg="del mod">
          <ac:chgData name="Teodora Emilia Berende" userId="6a627e43-644a-4ca8-abed-4c5b87b9c429" providerId="ADAL" clId="{1E4AB788-40D8-439B-B454-BB6B37A5B9C5}" dt="2023-01-26T14:08:01.595" v="192" actId="931"/>
          <ac:spMkLst>
            <pc:docMk/>
            <pc:sldMk cId="979622006" sldId="280"/>
            <ac:spMk id="3" creationId="{1E0B8C4B-3A3C-9FD1-59FB-1666C1F09376}"/>
          </ac:spMkLst>
        </pc:spChg>
        <pc:spChg chg="add del mod">
          <ac:chgData name="Teodora Emilia Berende" userId="6a627e43-644a-4ca8-abed-4c5b87b9c429" providerId="ADAL" clId="{1E4AB788-40D8-439B-B454-BB6B37A5B9C5}" dt="2023-01-29T13:04:23.960" v="1003" actId="931"/>
          <ac:spMkLst>
            <pc:docMk/>
            <pc:sldMk cId="979622006" sldId="280"/>
            <ac:spMk id="4" creationId="{1B996E14-CD6B-F476-05AF-52CA43CD326E}"/>
          </ac:spMkLst>
        </pc:spChg>
        <pc:spChg chg="add del mod">
          <ac:chgData name="Teodora Emilia Berende" userId="6a627e43-644a-4ca8-abed-4c5b87b9c429" providerId="ADAL" clId="{1E4AB788-40D8-439B-B454-BB6B37A5B9C5}" dt="2023-02-06T12:44:26.822" v="1714" actId="478"/>
          <ac:spMkLst>
            <pc:docMk/>
            <pc:sldMk cId="979622006" sldId="280"/>
            <ac:spMk id="5" creationId="{0A521D34-4EF4-9512-CD11-C62B336614F3}"/>
          </ac:spMkLst>
        </pc:spChg>
        <pc:spChg chg="add mod">
          <ac:chgData name="Teodora Emilia Berende" userId="6a627e43-644a-4ca8-abed-4c5b87b9c429" providerId="ADAL" clId="{1E4AB788-40D8-439B-B454-BB6B37A5B9C5}" dt="2023-02-06T12:44:27.616" v="1715"/>
          <ac:spMkLst>
            <pc:docMk/>
            <pc:sldMk cId="979622006" sldId="280"/>
            <ac:spMk id="6" creationId="{D16A8255-0CA0-417B-CE3C-9F23C368AE6A}"/>
          </ac:spMkLst>
        </pc:spChg>
        <pc:spChg chg="mod">
          <ac:chgData name="Teodora Emilia Berende" userId="6a627e43-644a-4ca8-abed-4c5b87b9c429" providerId="ADAL" clId="{1E4AB788-40D8-439B-B454-BB6B37A5B9C5}" dt="2023-01-26T14:07:41.969" v="191"/>
          <ac:spMkLst>
            <pc:docMk/>
            <pc:sldMk cId="979622006" sldId="280"/>
            <ac:spMk id="14" creationId="{03571BF2-FCCE-E7A0-736D-9168D2BBFF63}"/>
          </ac:spMkLst>
        </pc:spChg>
        <pc:picChg chg="add mod">
          <ac:chgData name="Teodora Emilia Berende" userId="6a627e43-644a-4ca8-abed-4c5b87b9c429" providerId="ADAL" clId="{1E4AB788-40D8-439B-B454-BB6B37A5B9C5}" dt="2023-01-31T08:44:22.365" v="1125"/>
          <ac:picMkLst>
            <pc:docMk/>
            <pc:sldMk cId="979622006" sldId="280"/>
            <ac:picMk id="3" creationId="{97912CD2-2986-8082-99A6-B03EBC9AA8F9}"/>
          </ac:picMkLst>
        </pc:picChg>
        <pc:picChg chg="add mod">
          <ac:chgData name="Teodora Emilia Berende" userId="6a627e43-644a-4ca8-abed-4c5b87b9c429" providerId="ADAL" clId="{1E4AB788-40D8-439B-B454-BB6B37A5B9C5}" dt="2023-02-06T12:29:14.345" v="1479"/>
          <ac:picMkLst>
            <pc:docMk/>
            <pc:sldMk cId="979622006" sldId="280"/>
            <ac:picMk id="4" creationId="{63493D72-6477-F335-EAE9-9894AF6ED802}"/>
          </ac:picMkLst>
        </pc:picChg>
        <pc:picChg chg="add del mod">
          <ac:chgData name="Teodora Emilia Berende" userId="6a627e43-644a-4ca8-abed-4c5b87b9c429" providerId="ADAL" clId="{1E4AB788-40D8-439B-B454-BB6B37A5B9C5}" dt="2023-01-29T13:04:16.886" v="1002" actId="478"/>
          <ac:picMkLst>
            <pc:docMk/>
            <pc:sldMk cId="979622006" sldId="280"/>
            <ac:picMk id="5" creationId="{0075E672-B0EA-7CFB-09D0-991DDBFA8AA1}"/>
          </ac:picMkLst>
        </pc:picChg>
        <pc:picChg chg="add mod">
          <ac:chgData name="Teodora Emilia Berende" userId="6a627e43-644a-4ca8-abed-4c5b87b9c429" providerId="ADAL" clId="{1E4AB788-40D8-439B-B454-BB6B37A5B9C5}" dt="2023-01-29T13:04:32.679" v="1006" actId="1076"/>
          <ac:picMkLst>
            <pc:docMk/>
            <pc:sldMk cId="979622006" sldId="280"/>
            <ac:picMk id="7" creationId="{A86FB37D-CE26-5B1C-B8B9-09849157776C}"/>
          </ac:picMkLst>
        </pc:picChg>
        <pc:picChg chg="add del mod">
          <ac:chgData name="Teodora Emilia Berende" userId="6a627e43-644a-4ca8-abed-4c5b87b9c429" providerId="ADAL" clId="{1E4AB788-40D8-439B-B454-BB6B37A5B9C5}" dt="2023-02-06T12:50:15.910" v="1779"/>
          <ac:picMkLst>
            <pc:docMk/>
            <pc:sldMk cId="979622006" sldId="280"/>
            <ac:picMk id="8" creationId="{177469B8-2EEC-BB41-6BE9-5B8B66E5F93A}"/>
          </ac:picMkLst>
        </pc:picChg>
        <pc:picChg chg="add del mod">
          <ac:chgData name="Teodora Emilia Berende" userId="6a627e43-644a-4ca8-abed-4c5b87b9c429" providerId="ADAL" clId="{1E4AB788-40D8-439B-B454-BB6B37A5B9C5}" dt="2023-02-06T12:51:20.717" v="1794" actId="478"/>
          <ac:picMkLst>
            <pc:docMk/>
            <pc:sldMk cId="979622006" sldId="280"/>
            <ac:picMk id="9" creationId="{336A68FE-440E-55C4-5C45-99224E023D22}"/>
          </ac:picMkLst>
        </pc:picChg>
        <pc:picChg chg="add mod">
          <ac:chgData name="Teodora Emilia Berende" userId="6a627e43-644a-4ca8-abed-4c5b87b9c429" providerId="ADAL" clId="{1E4AB788-40D8-439B-B454-BB6B37A5B9C5}" dt="2023-02-06T12:51:21.111" v="1795"/>
          <ac:picMkLst>
            <pc:docMk/>
            <pc:sldMk cId="979622006" sldId="280"/>
            <ac:picMk id="10" creationId="{04D73908-D878-CF58-B9B6-AC1274A23368}"/>
          </ac:picMkLst>
        </pc:picChg>
      </pc:sldChg>
      <pc:sldChg chg="del">
        <pc:chgData name="Teodora Emilia Berende" userId="6a627e43-644a-4ca8-abed-4c5b87b9c429" providerId="ADAL" clId="{1E4AB788-40D8-439B-B454-BB6B37A5B9C5}" dt="2023-01-27T13:02:10.150" v="774" actId="47"/>
        <pc:sldMkLst>
          <pc:docMk/>
          <pc:sldMk cId="2952923800" sldId="281"/>
        </pc:sldMkLst>
      </pc:sldChg>
      <pc:sldChg chg="del">
        <pc:chgData name="Teodora Emilia Berende" userId="6a627e43-644a-4ca8-abed-4c5b87b9c429" providerId="ADAL" clId="{1E4AB788-40D8-439B-B454-BB6B37A5B9C5}" dt="2023-01-27T13:02:17.891" v="777" actId="47"/>
        <pc:sldMkLst>
          <pc:docMk/>
          <pc:sldMk cId="685681062" sldId="282"/>
        </pc:sldMkLst>
      </pc:sldChg>
      <pc:sldChg chg="add del">
        <pc:chgData name="Teodora Emilia Berende" userId="6a627e43-644a-4ca8-abed-4c5b87b9c429" providerId="ADAL" clId="{1E4AB788-40D8-439B-B454-BB6B37A5B9C5}" dt="2023-01-27T13:02:12.910" v="775" actId="47"/>
        <pc:sldMkLst>
          <pc:docMk/>
          <pc:sldMk cId="2903841477" sldId="283"/>
        </pc:sldMkLst>
      </pc:sldChg>
      <pc:sldChg chg="del">
        <pc:chgData name="Teodora Emilia Berende" userId="6a627e43-644a-4ca8-abed-4c5b87b9c429" providerId="ADAL" clId="{1E4AB788-40D8-439B-B454-BB6B37A5B9C5}" dt="2023-01-27T13:02:15.301" v="776" actId="47"/>
        <pc:sldMkLst>
          <pc:docMk/>
          <pc:sldMk cId="2886474736" sldId="284"/>
        </pc:sldMkLst>
      </pc:sldChg>
      <pc:sldChg chg="del">
        <pc:chgData name="Teodora Emilia Berende" userId="6a627e43-644a-4ca8-abed-4c5b87b9c429" providerId="ADAL" clId="{1E4AB788-40D8-439B-B454-BB6B37A5B9C5}" dt="2023-01-26T14:35:38.419" v="422" actId="47"/>
        <pc:sldMkLst>
          <pc:docMk/>
          <pc:sldMk cId="2011930182" sldId="285"/>
        </pc:sldMkLst>
      </pc:sldChg>
      <pc:sldChg chg="del">
        <pc:chgData name="Teodora Emilia Berende" userId="6a627e43-644a-4ca8-abed-4c5b87b9c429" providerId="ADAL" clId="{1E4AB788-40D8-439B-B454-BB6B37A5B9C5}" dt="2023-01-26T14:35:40.018" v="423" actId="47"/>
        <pc:sldMkLst>
          <pc:docMk/>
          <pc:sldMk cId="2452269796" sldId="287"/>
        </pc:sldMkLst>
      </pc:sldChg>
      <pc:sldChg chg="del">
        <pc:chgData name="Teodora Emilia Berende" userId="6a627e43-644a-4ca8-abed-4c5b87b9c429" providerId="ADAL" clId="{1E4AB788-40D8-439B-B454-BB6B37A5B9C5}" dt="2023-01-26T14:35:43.244" v="424" actId="47"/>
        <pc:sldMkLst>
          <pc:docMk/>
          <pc:sldMk cId="1600494506" sldId="288"/>
        </pc:sldMkLst>
      </pc:sldChg>
      <pc:sldChg chg="del">
        <pc:chgData name="Teodora Emilia Berende" userId="6a627e43-644a-4ca8-abed-4c5b87b9c429" providerId="ADAL" clId="{1E4AB788-40D8-439B-B454-BB6B37A5B9C5}" dt="2023-01-26T14:35:45.852" v="425" actId="47"/>
        <pc:sldMkLst>
          <pc:docMk/>
          <pc:sldMk cId="2502887943" sldId="289"/>
        </pc:sldMkLst>
      </pc:sldChg>
      <pc:sldChg chg="del">
        <pc:chgData name="Teodora Emilia Berende" userId="6a627e43-644a-4ca8-abed-4c5b87b9c429" providerId="ADAL" clId="{1E4AB788-40D8-439B-B454-BB6B37A5B9C5}" dt="2023-01-26T14:35:49.454" v="426" actId="47"/>
        <pc:sldMkLst>
          <pc:docMk/>
          <pc:sldMk cId="3170280394" sldId="290"/>
        </pc:sldMkLst>
      </pc:sldChg>
      <pc:sldChg chg="del">
        <pc:chgData name="Teodora Emilia Berende" userId="6a627e43-644a-4ca8-abed-4c5b87b9c429" providerId="ADAL" clId="{1E4AB788-40D8-439B-B454-BB6B37A5B9C5}" dt="2023-01-27T13:02:19.937" v="778" actId="47"/>
        <pc:sldMkLst>
          <pc:docMk/>
          <pc:sldMk cId="249904479" sldId="291"/>
        </pc:sldMkLst>
      </pc:sldChg>
      <pc:sldChg chg="modSp del mod">
        <pc:chgData name="Teodora Emilia Berende" userId="6a627e43-644a-4ca8-abed-4c5b87b9c429" providerId="ADAL" clId="{1E4AB788-40D8-439B-B454-BB6B37A5B9C5}" dt="2023-01-26T14:24:02.644" v="233" actId="2696"/>
        <pc:sldMkLst>
          <pc:docMk/>
          <pc:sldMk cId="94818171" sldId="292"/>
        </pc:sldMkLst>
        <pc:spChg chg="mod">
          <ac:chgData name="Teodora Emilia Berende" userId="6a627e43-644a-4ca8-abed-4c5b87b9c429" providerId="ADAL" clId="{1E4AB788-40D8-439B-B454-BB6B37A5B9C5}" dt="2023-01-26T13:40:33.858" v="94" actId="20577"/>
          <ac:spMkLst>
            <pc:docMk/>
            <pc:sldMk cId="94818171" sldId="292"/>
            <ac:spMk id="4" creationId="{D5BA2433-990B-A170-369A-3DF4A9B33BFA}"/>
          </ac:spMkLst>
        </pc:spChg>
      </pc:sldChg>
      <pc:sldChg chg="addSp delSp modSp mod">
        <pc:chgData name="Teodora Emilia Berende" userId="6a627e43-644a-4ca8-abed-4c5b87b9c429" providerId="ADAL" clId="{1E4AB788-40D8-439B-B454-BB6B37A5B9C5}" dt="2023-02-06T12:49:02.702" v="1770" actId="1076"/>
        <pc:sldMkLst>
          <pc:docMk/>
          <pc:sldMk cId="1003962426" sldId="293"/>
        </pc:sldMkLst>
        <pc:spChg chg="mod">
          <ac:chgData name="Teodora Emilia Berende" userId="6a627e43-644a-4ca8-abed-4c5b87b9c429" providerId="ADAL" clId="{1E4AB788-40D8-439B-B454-BB6B37A5B9C5}" dt="2023-02-06T12:49:02.702" v="1770" actId="1076"/>
          <ac:spMkLst>
            <pc:docMk/>
            <pc:sldMk cId="1003962426" sldId="293"/>
            <ac:spMk id="3" creationId="{B787DFD8-D262-D485-B1F2-817C5A0928C5}"/>
          </ac:spMkLst>
        </pc:spChg>
        <pc:spChg chg="add del mod">
          <ac:chgData name="Teodora Emilia Berende" userId="6a627e43-644a-4ca8-abed-4c5b87b9c429" providerId="ADAL" clId="{1E4AB788-40D8-439B-B454-BB6B37A5B9C5}" dt="2023-02-06T12:44:04.649" v="1711" actId="478"/>
          <ac:spMkLst>
            <pc:docMk/>
            <pc:sldMk cId="1003962426" sldId="293"/>
            <ac:spMk id="8" creationId="{AE6F6460-3B12-C9B9-F8A4-E4760864E46E}"/>
          </ac:spMkLst>
        </pc:spChg>
        <pc:spChg chg="add mod">
          <ac:chgData name="Teodora Emilia Berende" userId="6a627e43-644a-4ca8-abed-4c5b87b9c429" providerId="ADAL" clId="{1E4AB788-40D8-439B-B454-BB6B37A5B9C5}" dt="2023-02-06T12:44:01.341" v="1710"/>
          <ac:spMkLst>
            <pc:docMk/>
            <pc:sldMk cId="1003962426" sldId="293"/>
            <ac:spMk id="9" creationId="{CA743FA5-98CD-2909-23AF-F3A353124A96}"/>
          </ac:spMkLst>
        </pc:spChg>
        <pc:picChg chg="add mod">
          <ac:chgData name="Teodora Emilia Berende" userId="6a627e43-644a-4ca8-abed-4c5b87b9c429" providerId="ADAL" clId="{1E4AB788-40D8-439B-B454-BB6B37A5B9C5}" dt="2023-01-31T08:49:12.284" v="1163" actId="1076"/>
          <ac:picMkLst>
            <pc:docMk/>
            <pc:sldMk cId="1003962426" sldId="293"/>
            <ac:picMk id="4" creationId="{68D49D7B-917D-BD3B-BE86-2F85E016C663}"/>
          </ac:picMkLst>
        </pc:picChg>
        <pc:picChg chg="add mod">
          <ac:chgData name="Teodora Emilia Berende" userId="6a627e43-644a-4ca8-abed-4c5b87b9c429" providerId="ADAL" clId="{1E4AB788-40D8-439B-B454-BB6B37A5B9C5}" dt="2023-02-06T12:29:50.312" v="1495"/>
          <ac:picMkLst>
            <pc:docMk/>
            <pc:sldMk cId="1003962426" sldId="293"/>
            <ac:picMk id="5" creationId="{A6EE30B0-BD98-2ACB-76AD-C5E488160A55}"/>
          </ac:picMkLst>
        </pc:picChg>
        <pc:picChg chg="add mod modCrop">
          <ac:chgData name="Teodora Emilia Berende" userId="6a627e43-644a-4ca8-abed-4c5b87b9c429" providerId="ADAL" clId="{1E4AB788-40D8-439B-B454-BB6B37A5B9C5}" dt="2023-02-06T12:49:01.662" v="1769" actId="1076"/>
          <ac:picMkLst>
            <pc:docMk/>
            <pc:sldMk cId="1003962426" sldId="293"/>
            <ac:picMk id="7" creationId="{620B8D0A-98E7-4AEA-DB75-132145108969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0" creationId="{15631C86-B795-5A9A-C5E6-A219D2320E23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1" creationId="{6D7C11ED-597F-6D55-1F39-4DFA2AC34867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2" creationId="{25939D62-A26A-737D-E662-620D52787BB6}"/>
          </ac:picMkLst>
        </pc:picChg>
      </pc:sldChg>
      <pc:sldChg chg="addSp delSp modSp mod modClrScheme chgLayout">
        <pc:chgData name="Teodora Emilia Berende" userId="6a627e43-644a-4ca8-abed-4c5b87b9c429" providerId="ADAL" clId="{1E4AB788-40D8-439B-B454-BB6B37A5B9C5}" dt="2023-02-06T12:51:09.139" v="1791"/>
        <pc:sldMkLst>
          <pc:docMk/>
          <pc:sldMk cId="3693895015" sldId="294"/>
        </pc:sldMkLst>
        <pc:spChg chg="mod ord">
          <ac:chgData name="Teodora Emilia Berende" userId="6a627e43-644a-4ca8-abed-4c5b87b9c429" providerId="ADAL" clId="{1E4AB788-40D8-439B-B454-BB6B37A5B9C5}" dt="2023-01-27T12:41:24.015" v="555" actId="700"/>
          <ac:spMkLst>
            <pc:docMk/>
            <pc:sldMk cId="3693895015" sldId="294"/>
            <ac:spMk id="2" creationId="{34126D21-C05A-14D9-BA70-7532E90FE4C4}"/>
          </ac:spMkLst>
        </pc:spChg>
        <pc:spChg chg="mod ord">
          <ac:chgData name="Teodora Emilia Berende" userId="6a627e43-644a-4ca8-abed-4c5b87b9c429" providerId="ADAL" clId="{1E4AB788-40D8-439B-B454-BB6B37A5B9C5}" dt="2023-01-27T12:41:24.015" v="555" actId="700"/>
          <ac:spMkLst>
            <pc:docMk/>
            <pc:sldMk cId="3693895015" sldId="294"/>
            <ac:spMk id="3" creationId="{5C3196F8-4B02-A914-B8E2-0DE0020C7EFD}"/>
          </ac:spMkLst>
        </pc:spChg>
        <pc:spChg chg="mod ord">
          <ac:chgData name="Teodora Emilia Berende" userId="6a627e43-644a-4ca8-abed-4c5b87b9c429" providerId="ADAL" clId="{1E4AB788-40D8-439B-B454-BB6B37A5B9C5}" dt="2023-01-27T12:41:48.499" v="561" actId="1076"/>
          <ac:spMkLst>
            <pc:docMk/>
            <pc:sldMk cId="3693895015" sldId="294"/>
            <ac:spMk id="4" creationId="{E0A8D5C1-B0C6-3C30-CDEB-8B522B564B79}"/>
          </ac:spMkLst>
        </pc:spChg>
        <pc:spChg chg="add del mod">
          <ac:chgData name="Teodora Emilia Berende" userId="6a627e43-644a-4ca8-abed-4c5b87b9c429" providerId="ADAL" clId="{1E4AB788-40D8-439B-B454-BB6B37A5B9C5}" dt="2023-02-06T12:44:20.806" v="1712" actId="478"/>
          <ac:spMkLst>
            <pc:docMk/>
            <pc:sldMk cId="3693895015" sldId="294"/>
            <ac:spMk id="7" creationId="{5F7E7790-FE4A-3F31-6645-086DCDDEEBAB}"/>
          </ac:spMkLst>
        </pc:spChg>
        <pc:spChg chg="add mod">
          <ac:chgData name="Teodora Emilia Berende" userId="6a627e43-644a-4ca8-abed-4c5b87b9c429" providerId="ADAL" clId="{1E4AB788-40D8-439B-B454-BB6B37A5B9C5}" dt="2023-02-06T12:44:21.579" v="1713"/>
          <ac:spMkLst>
            <pc:docMk/>
            <pc:sldMk cId="3693895015" sldId="294"/>
            <ac:spMk id="9" creationId="{849B8DF8-80F2-1EEF-A4C9-C8AF1FF46892}"/>
          </ac:spMkLst>
        </pc:spChg>
        <pc:picChg chg="add mod">
          <ac:chgData name="Teodora Emilia Berende" userId="6a627e43-644a-4ca8-abed-4c5b87b9c429" providerId="ADAL" clId="{1E4AB788-40D8-439B-B454-BB6B37A5B9C5}" dt="2023-01-31T08:43:58.503" v="1122"/>
          <ac:picMkLst>
            <pc:docMk/>
            <pc:sldMk cId="3693895015" sldId="294"/>
            <ac:picMk id="5" creationId="{2903A0CC-62A9-476C-714D-F82482CF7CC5}"/>
          </ac:picMkLst>
        </pc:picChg>
        <pc:picChg chg="add mod">
          <ac:chgData name="Teodora Emilia Berende" userId="6a627e43-644a-4ca8-abed-4c5b87b9c429" providerId="ADAL" clId="{1E4AB788-40D8-439B-B454-BB6B37A5B9C5}" dt="2023-02-06T12:29:09.295" v="1477"/>
          <ac:picMkLst>
            <pc:docMk/>
            <pc:sldMk cId="3693895015" sldId="294"/>
            <ac:picMk id="6" creationId="{70796128-CE1E-E8BF-70DB-90357AFF5983}"/>
          </ac:picMkLst>
        </pc:picChg>
        <pc:picChg chg="mod ord modCrop">
          <ac:chgData name="Teodora Emilia Berende" userId="6a627e43-644a-4ca8-abed-4c5b87b9c429" providerId="ADAL" clId="{1E4AB788-40D8-439B-B454-BB6B37A5B9C5}" dt="2023-01-27T12:42:41.954" v="566" actId="1076"/>
          <ac:picMkLst>
            <pc:docMk/>
            <pc:sldMk cId="3693895015" sldId="294"/>
            <ac:picMk id="8" creationId="{AF6E631D-C5FD-D4FD-B2C0-4ED4FB49C483}"/>
          </ac:picMkLst>
        </pc:picChg>
        <pc:picChg chg="add del mod">
          <ac:chgData name="Teodora Emilia Berende" userId="6a627e43-644a-4ca8-abed-4c5b87b9c429" providerId="ADAL" clId="{1E4AB788-40D8-439B-B454-BB6B37A5B9C5}" dt="2023-02-06T12:51:08.402" v="1790" actId="478"/>
          <ac:picMkLst>
            <pc:docMk/>
            <pc:sldMk cId="3693895015" sldId="294"/>
            <ac:picMk id="10" creationId="{77B21A7D-3D1D-5CAC-0E6B-B641F3FFACFC}"/>
          </ac:picMkLst>
        </pc:picChg>
        <pc:picChg chg="add mod">
          <ac:chgData name="Teodora Emilia Berende" userId="6a627e43-644a-4ca8-abed-4c5b87b9c429" providerId="ADAL" clId="{1E4AB788-40D8-439B-B454-BB6B37A5B9C5}" dt="2023-02-06T12:51:09.139" v="1791"/>
          <ac:picMkLst>
            <pc:docMk/>
            <pc:sldMk cId="3693895015" sldId="294"/>
            <ac:picMk id="11" creationId="{0C0A1FAA-480B-B314-9CA4-6C192ABE1DA4}"/>
          </ac:picMkLst>
        </pc:picChg>
      </pc:sldChg>
      <pc:sldChg chg="addSp delSp modSp del mod">
        <pc:chgData name="Teodora Emilia Berende" userId="6a627e43-644a-4ca8-abed-4c5b87b9c429" providerId="ADAL" clId="{1E4AB788-40D8-439B-B454-BB6B37A5B9C5}" dt="2023-01-27T12:42:56.502" v="567" actId="2696"/>
        <pc:sldMkLst>
          <pc:docMk/>
          <pc:sldMk cId="3788569870" sldId="295"/>
        </pc:sldMkLst>
        <pc:spChg chg="mod">
          <ac:chgData name="Teodora Emilia Berende" userId="6a627e43-644a-4ca8-abed-4c5b87b9c429" providerId="ADAL" clId="{1E4AB788-40D8-439B-B454-BB6B37A5B9C5}" dt="2023-01-26T14:05:50.151" v="178" actId="20577"/>
          <ac:spMkLst>
            <pc:docMk/>
            <pc:sldMk cId="3788569870" sldId="295"/>
            <ac:spMk id="4" creationId="{F0810959-565F-BC26-868F-AA06D73EA370}"/>
          </ac:spMkLst>
        </pc:spChg>
        <pc:spChg chg="del">
          <ac:chgData name="Teodora Emilia Berende" userId="6a627e43-644a-4ca8-abed-4c5b87b9c429" providerId="ADAL" clId="{1E4AB788-40D8-439B-B454-BB6B37A5B9C5}" dt="2023-01-26T14:06:20.244" v="179" actId="931"/>
          <ac:spMkLst>
            <pc:docMk/>
            <pc:sldMk cId="3788569870" sldId="295"/>
            <ac:spMk id="5" creationId="{E2513ED1-DBE8-71DB-1A58-3E91462630CC}"/>
          </ac:spMkLst>
        </pc:spChg>
        <pc:spChg chg="del">
          <ac:chgData name="Teodora Emilia Berende" userId="6a627e43-644a-4ca8-abed-4c5b87b9c429" providerId="ADAL" clId="{1E4AB788-40D8-439B-B454-BB6B37A5B9C5}" dt="2023-01-26T14:06:35" v="181" actId="21"/>
          <ac:spMkLst>
            <pc:docMk/>
            <pc:sldMk cId="3788569870" sldId="295"/>
            <ac:spMk id="6" creationId="{F1F42D04-C1E9-9432-8388-90DB11BC831D}"/>
          </ac:spMkLst>
        </pc:spChg>
        <pc:picChg chg="add mod">
          <ac:chgData name="Teodora Emilia Berende" userId="6a627e43-644a-4ca8-abed-4c5b87b9c429" providerId="ADAL" clId="{1E4AB788-40D8-439B-B454-BB6B37A5B9C5}" dt="2023-01-26T14:39:04.148" v="430" actId="14100"/>
          <ac:picMkLst>
            <pc:docMk/>
            <pc:sldMk cId="3788569870" sldId="295"/>
            <ac:picMk id="8" creationId="{EDA00055-28BE-05DB-8FF2-BAAF73A1EE9F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1:16.959" v="1793"/>
        <pc:sldMkLst>
          <pc:docMk/>
          <pc:sldMk cId="891612030" sldId="296"/>
        </pc:sldMkLst>
        <pc:spChg chg="mod">
          <ac:chgData name="Teodora Emilia Berende" userId="6a627e43-644a-4ca8-abed-4c5b87b9c429" providerId="ADAL" clId="{1E4AB788-40D8-439B-B454-BB6B37A5B9C5}" dt="2023-01-26T13:40:09.132" v="75" actId="20577"/>
          <ac:spMkLst>
            <pc:docMk/>
            <pc:sldMk cId="891612030" sldId="296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4:15.692" v="1124" actId="1076"/>
          <ac:spMkLst>
            <pc:docMk/>
            <pc:sldMk cId="891612030" sldId="296"/>
            <ac:spMk id="3" creationId="{BC0404BD-8C77-3F7C-9EF8-6BA8DA33AAEB}"/>
          </ac:spMkLst>
        </pc:spChg>
        <pc:spChg chg="add del mod">
          <ac:chgData name="Teodora Emilia Berende" userId="6a627e43-644a-4ca8-abed-4c5b87b9c429" providerId="ADAL" clId="{1E4AB788-40D8-439B-B454-BB6B37A5B9C5}" dt="2023-01-27T12:50:28.645" v="646" actId="21"/>
          <ac:spMkLst>
            <pc:docMk/>
            <pc:sldMk cId="891612030" sldId="296"/>
            <ac:spMk id="5" creationId="{EB526B85-6911-494F-AAC1-56DA0503A00C}"/>
          </ac:spMkLst>
        </pc:spChg>
        <pc:spChg chg="del">
          <ac:chgData name="Teodora Emilia Berende" userId="6a627e43-644a-4ca8-abed-4c5b87b9c429" providerId="ADAL" clId="{1E4AB788-40D8-439B-B454-BB6B37A5B9C5}" dt="2023-01-25T07:15:29.236" v="15" actId="21"/>
          <ac:spMkLst>
            <pc:docMk/>
            <pc:sldMk cId="891612030" sldId="296"/>
            <ac:spMk id="6" creationId="{22D4474D-B541-7A50-959C-FC152513E639}"/>
          </ac:spMkLst>
        </pc:spChg>
        <pc:spChg chg="add del mod">
          <ac:chgData name="Teodora Emilia Berende" userId="6a627e43-644a-4ca8-abed-4c5b87b9c429" providerId="ADAL" clId="{1E4AB788-40D8-439B-B454-BB6B37A5B9C5}" dt="2023-01-27T12:52:16.742" v="667" actId="14100"/>
          <ac:spMkLst>
            <pc:docMk/>
            <pc:sldMk cId="891612030" sldId="296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24.125" v="1675"/>
          <ac:spMkLst>
            <pc:docMk/>
            <pc:sldMk cId="891612030" sldId="296"/>
            <ac:spMk id="8" creationId="{CF421108-D29A-9BD0-8D97-118C82079D49}"/>
          </ac:spMkLst>
        </pc:spChg>
        <pc:spChg chg="del mod">
          <ac:chgData name="Teodora Emilia Berende" userId="6a627e43-644a-4ca8-abed-4c5b87b9c429" providerId="ADAL" clId="{1E4AB788-40D8-439B-B454-BB6B37A5B9C5}" dt="2023-01-27T12:50:33.136" v="647" actId="21"/>
          <ac:spMkLst>
            <pc:docMk/>
            <pc:sldMk cId="891612030" sldId="296"/>
            <ac:spMk id="8" creationId="{FD3AE810-EE84-AA42-3B11-599BF9BD55EF}"/>
          </ac:spMkLst>
        </pc:spChg>
        <pc:spChg chg="add del mod">
          <ac:chgData name="Teodora Emilia Berende" userId="6a627e43-644a-4ca8-abed-4c5b87b9c429" providerId="ADAL" clId="{1E4AB788-40D8-439B-B454-BB6B37A5B9C5}" dt="2023-01-26T13:49:11.542" v="131" actId="21"/>
          <ac:spMkLst>
            <pc:docMk/>
            <pc:sldMk cId="891612030" sldId="296"/>
            <ac:spMk id="9" creationId="{14BBCD8A-20F0-D17E-D1E3-0F8D4ECE5025}"/>
          </ac:spMkLst>
        </pc:spChg>
        <pc:spChg chg="del">
          <ac:chgData name="Teodora Emilia Berende" userId="6a627e43-644a-4ca8-abed-4c5b87b9c429" providerId="ADAL" clId="{1E4AB788-40D8-439B-B454-BB6B37A5B9C5}" dt="2023-01-25T07:15:34.123" v="16" actId="21"/>
          <ac:spMkLst>
            <pc:docMk/>
            <pc:sldMk cId="891612030" sldId="296"/>
            <ac:spMk id="9" creationId="{E1380144-17A2-F6CA-CDD4-A7EC97F16FC7}"/>
          </ac:spMkLst>
        </pc:spChg>
        <pc:spChg chg="mod">
          <ac:chgData name="Teodora Emilia Berende" userId="6a627e43-644a-4ca8-abed-4c5b87b9c429" providerId="ADAL" clId="{1E4AB788-40D8-439B-B454-BB6B37A5B9C5}" dt="2023-01-27T12:52:13.816" v="666" actId="14100"/>
          <ac:spMkLst>
            <pc:docMk/>
            <pc:sldMk cId="891612030" sldId="296"/>
            <ac:spMk id="10" creationId="{271F69D2-1562-193F-A207-619898266E07}"/>
          </ac:spMkLst>
        </pc:spChg>
        <pc:spChg chg="del mod">
          <ac:chgData name="Teodora Emilia Berende" userId="6a627e43-644a-4ca8-abed-4c5b87b9c429" providerId="ADAL" clId="{1E4AB788-40D8-439B-B454-BB6B37A5B9C5}" dt="2023-01-27T12:51:17.009" v="655" actId="21"/>
          <ac:spMkLst>
            <pc:docMk/>
            <pc:sldMk cId="891612030" sldId="296"/>
            <ac:spMk id="11" creationId="{54841668-83E3-3E41-662D-86EAE79EE0BD}"/>
          </ac:spMkLst>
        </pc:spChg>
        <pc:spChg chg="add del mod">
          <ac:chgData name="Teodora Emilia Berende" userId="6a627e43-644a-4ca8-abed-4c5b87b9c429" providerId="ADAL" clId="{1E4AB788-40D8-439B-B454-BB6B37A5B9C5}" dt="2023-01-26T13:49:10.583" v="129"/>
          <ac:spMkLst>
            <pc:docMk/>
            <pc:sldMk cId="891612030" sldId="296"/>
            <ac:spMk id="12" creationId="{471239BB-ED1F-7BC6-AE4E-9B177C2A2F9C}"/>
          </ac:spMkLst>
        </pc:spChg>
        <pc:spChg chg="del">
          <ac:chgData name="Teodora Emilia Berende" userId="6a627e43-644a-4ca8-abed-4c5b87b9c429" providerId="ADAL" clId="{1E4AB788-40D8-439B-B454-BB6B37A5B9C5}" dt="2023-01-25T07:15:38.155" v="17" actId="21"/>
          <ac:spMkLst>
            <pc:docMk/>
            <pc:sldMk cId="891612030" sldId="296"/>
            <ac:spMk id="12" creationId="{67199AC1-C60E-2BEC-96D6-E4EB3101E0D1}"/>
          </ac:spMkLst>
        </pc:spChg>
        <pc:spChg chg="mod">
          <ac:chgData name="Teodora Emilia Berende" userId="6a627e43-644a-4ca8-abed-4c5b87b9c429" providerId="ADAL" clId="{1E4AB788-40D8-439B-B454-BB6B37A5B9C5}" dt="2023-01-27T12:52:25.162" v="669" actId="20577"/>
          <ac:spMkLst>
            <pc:docMk/>
            <pc:sldMk cId="891612030" sldId="296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E4AB788-40D8-439B-B454-BB6B37A5B9C5}" dt="2023-01-26T13:49:10.150" v="128"/>
          <ac:spMkLst>
            <pc:docMk/>
            <pc:sldMk cId="891612030" sldId="296"/>
            <ac:spMk id="14" creationId="{3F6AC92C-FBA3-C0DC-30E6-DFB35B493B39}"/>
          </ac:spMkLst>
        </pc:spChg>
        <pc:picChg chg="add mod">
          <ac:chgData name="Teodora Emilia Berende" userId="6a627e43-644a-4ca8-abed-4c5b87b9c429" providerId="ADAL" clId="{1E4AB788-40D8-439B-B454-BB6B37A5B9C5}" dt="2023-01-31T08:44:07.830" v="1123"/>
          <ac:picMkLst>
            <pc:docMk/>
            <pc:sldMk cId="891612030" sldId="296"/>
            <ac:picMk id="5" creationId="{58A08D7C-F5C7-C52A-30BE-28D6D6BE5F8E}"/>
          </ac:picMkLst>
        </pc:picChg>
        <pc:picChg chg="add mod">
          <ac:chgData name="Teodora Emilia Berende" userId="6a627e43-644a-4ca8-abed-4c5b87b9c429" providerId="ADAL" clId="{1E4AB788-40D8-439B-B454-BB6B37A5B9C5}" dt="2023-02-06T12:29:11.481" v="1478"/>
          <ac:picMkLst>
            <pc:docMk/>
            <pc:sldMk cId="891612030" sldId="296"/>
            <ac:picMk id="6" creationId="{5B752E6C-99A7-25D8-1632-89CB858B4160}"/>
          </ac:picMkLst>
        </pc:picChg>
        <pc:picChg chg="add del mod">
          <ac:chgData name="Teodora Emilia Berende" userId="6a627e43-644a-4ca8-abed-4c5b87b9c429" providerId="ADAL" clId="{1E4AB788-40D8-439B-B454-BB6B37A5B9C5}" dt="2023-02-06T12:51:16.529" v="1792" actId="478"/>
          <ac:picMkLst>
            <pc:docMk/>
            <pc:sldMk cId="891612030" sldId="296"/>
            <ac:picMk id="9" creationId="{40074818-3900-E262-312E-46F432168D30}"/>
          </ac:picMkLst>
        </pc:picChg>
        <pc:picChg chg="add mod">
          <ac:chgData name="Teodora Emilia Berende" userId="6a627e43-644a-4ca8-abed-4c5b87b9c429" providerId="ADAL" clId="{1E4AB788-40D8-439B-B454-BB6B37A5B9C5}" dt="2023-02-06T12:51:16.959" v="1793"/>
          <ac:picMkLst>
            <pc:docMk/>
            <pc:sldMk cId="891612030" sldId="296"/>
            <ac:picMk id="11" creationId="{A730BF93-2709-592C-D3C5-4FF0F962A75D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26.014" v="1797"/>
        <pc:sldMkLst>
          <pc:docMk/>
          <pc:sldMk cId="2129350910" sldId="297"/>
        </pc:sldMkLst>
        <pc:spChg chg="mod">
          <ac:chgData name="Teodora Emilia Berende" userId="6a627e43-644a-4ca8-abed-4c5b87b9c429" providerId="ADAL" clId="{1E4AB788-40D8-439B-B454-BB6B37A5B9C5}" dt="2023-01-26T14:08:38.302" v="201" actId="20577"/>
          <ac:spMkLst>
            <pc:docMk/>
            <pc:sldMk cId="2129350910" sldId="297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4:41.255" v="1128" actId="1076"/>
          <ac:spMkLst>
            <pc:docMk/>
            <pc:sldMk cId="2129350910" sldId="297"/>
            <ac:spMk id="3" creationId="{BC0404BD-8C77-3F7C-9EF8-6BA8DA33AAEB}"/>
          </ac:spMkLst>
        </pc:spChg>
        <pc:spChg chg="del mod">
          <ac:chgData name="Teodora Emilia Berende" userId="6a627e43-644a-4ca8-abed-4c5b87b9c429" providerId="ADAL" clId="{1E4AB788-40D8-439B-B454-BB6B37A5B9C5}" dt="2023-01-27T12:52:49.129" v="676" actId="21"/>
          <ac:spMkLst>
            <pc:docMk/>
            <pc:sldMk cId="2129350910" sldId="297"/>
            <ac:spMk id="5" creationId="{EB526B85-6911-494F-AAC1-56DA0503A00C}"/>
          </ac:spMkLst>
        </pc:spChg>
        <pc:spChg chg="mod">
          <ac:chgData name="Teodora Emilia Berende" userId="6a627e43-644a-4ca8-abed-4c5b87b9c429" providerId="ADAL" clId="{1E4AB788-40D8-439B-B454-BB6B37A5B9C5}" dt="2023-01-27T12:53:28.932" v="686" actId="20577"/>
          <ac:spMkLst>
            <pc:docMk/>
            <pc:sldMk cId="2129350910" sldId="297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28.500" v="1677"/>
          <ac:spMkLst>
            <pc:docMk/>
            <pc:sldMk cId="2129350910" sldId="297"/>
            <ac:spMk id="8" creationId="{E305D406-ABAF-84ED-E43D-BD8AC58ED325}"/>
          </ac:spMkLst>
        </pc:spChg>
        <pc:spChg chg="del">
          <ac:chgData name="Teodora Emilia Berende" userId="6a627e43-644a-4ca8-abed-4c5b87b9c429" providerId="ADAL" clId="{1E4AB788-40D8-439B-B454-BB6B37A5B9C5}" dt="2023-01-26T14:19:57.144" v="203" actId="21"/>
          <ac:spMkLst>
            <pc:docMk/>
            <pc:sldMk cId="2129350910" sldId="297"/>
            <ac:spMk id="8" creationId="{FD3AE810-EE84-AA42-3B11-599BF9BD55EF}"/>
          </ac:spMkLst>
        </pc:spChg>
        <pc:spChg chg="add del mod">
          <ac:chgData name="Teodora Emilia Berende" userId="6a627e43-644a-4ca8-abed-4c5b87b9c429" providerId="ADAL" clId="{1E4AB788-40D8-439B-B454-BB6B37A5B9C5}" dt="2023-01-26T14:20:03.153" v="205" actId="21"/>
          <ac:spMkLst>
            <pc:docMk/>
            <pc:sldMk cId="2129350910" sldId="297"/>
            <ac:spMk id="9" creationId="{23A7F9FE-9842-E48D-5C93-D8553844BEF8}"/>
          </ac:spMkLst>
        </pc:spChg>
        <pc:spChg chg="del">
          <ac:chgData name="Teodora Emilia Berende" userId="6a627e43-644a-4ca8-abed-4c5b87b9c429" providerId="ADAL" clId="{1E4AB788-40D8-439B-B454-BB6B37A5B9C5}" dt="2023-01-26T14:20:00.244" v="204" actId="21"/>
          <ac:spMkLst>
            <pc:docMk/>
            <pc:sldMk cId="2129350910" sldId="297"/>
            <ac:spMk id="10" creationId="{271F69D2-1562-193F-A207-619898266E07}"/>
          </ac:spMkLst>
        </pc:spChg>
        <pc:spChg chg="del mod">
          <ac:chgData name="Teodora Emilia Berende" userId="6a627e43-644a-4ca8-abed-4c5b87b9c429" providerId="ADAL" clId="{1E4AB788-40D8-439B-B454-BB6B37A5B9C5}" dt="2023-01-27T12:53:14.132" v="681" actId="21"/>
          <ac:spMkLst>
            <pc:docMk/>
            <pc:sldMk cId="2129350910" sldId="297"/>
            <ac:spMk id="11" creationId="{54841668-83E3-3E41-662D-86EAE79EE0BD}"/>
          </ac:spMkLst>
        </pc:spChg>
        <pc:spChg chg="mod">
          <ac:chgData name="Teodora Emilia Berende" userId="6a627e43-644a-4ca8-abed-4c5b87b9c429" providerId="ADAL" clId="{1E4AB788-40D8-439B-B454-BB6B37A5B9C5}" dt="2023-01-27T12:53:31.199" v="687" actId="20577"/>
          <ac:spMkLst>
            <pc:docMk/>
            <pc:sldMk cId="2129350910" sldId="297"/>
            <ac:spMk id="13" creationId="{7AD7E5E0-EFA2-DBEB-6911-9C451FAE7208}"/>
          </ac:spMkLst>
        </pc:spChg>
        <pc:picChg chg="add mod">
          <ac:chgData name="Teodora Emilia Berende" userId="6a627e43-644a-4ca8-abed-4c5b87b9c429" providerId="ADAL" clId="{1E4AB788-40D8-439B-B454-BB6B37A5B9C5}" dt="2023-01-31T08:44:28.727" v="1126"/>
          <ac:picMkLst>
            <pc:docMk/>
            <pc:sldMk cId="2129350910" sldId="297"/>
            <ac:picMk id="5" creationId="{565C8CD0-60C5-3B18-7E50-6C830F83C230}"/>
          </ac:picMkLst>
        </pc:picChg>
        <pc:picChg chg="add mod">
          <ac:chgData name="Teodora Emilia Berende" userId="6a627e43-644a-4ca8-abed-4c5b87b9c429" providerId="ADAL" clId="{1E4AB788-40D8-439B-B454-BB6B37A5B9C5}" dt="2023-02-06T12:29:16.975" v="1480"/>
          <ac:picMkLst>
            <pc:docMk/>
            <pc:sldMk cId="2129350910" sldId="297"/>
            <ac:picMk id="6" creationId="{8C898134-4452-E333-5DE8-B7611CDA0084}"/>
          </ac:picMkLst>
        </pc:picChg>
        <pc:picChg chg="add del mod">
          <ac:chgData name="Teodora Emilia Berende" userId="6a627e43-644a-4ca8-abed-4c5b87b9c429" providerId="ADAL" clId="{1E4AB788-40D8-439B-B454-BB6B37A5B9C5}" dt="2023-02-06T12:51:25.681" v="1796" actId="478"/>
          <ac:picMkLst>
            <pc:docMk/>
            <pc:sldMk cId="2129350910" sldId="297"/>
            <ac:picMk id="9" creationId="{040BC2F7-C717-C260-8D31-E4FCE692904D}"/>
          </ac:picMkLst>
        </pc:picChg>
        <pc:picChg chg="add mod">
          <ac:chgData name="Teodora Emilia Berende" userId="6a627e43-644a-4ca8-abed-4c5b87b9c429" providerId="ADAL" clId="{1E4AB788-40D8-439B-B454-BB6B37A5B9C5}" dt="2023-02-06T12:51:26.014" v="1797"/>
          <ac:picMkLst>
            <pc:docMk/>
            <pc:sldMk cId="2129350910" sldId="297"/>
            <ac:picMk id="10" creationId="{F2480A85-CCC8-9645-4E1D-300110BE239B}"/>
          </ac:picMkLst>
        </pc:picChg>
      </pc:sldChg>
      <pc:sldChg chg="addSp delSp modSp add del mod">
        <pc:chgData name="Teodora Emilia Berende" userId="6a627e43-644a-4ca8-abed-4c5b87b9c429" providerId="ADAL" clId="{1E4AB788-40D8-439B-B454-BB6B37A5B9C5}" dt="2023-01-27T12:44:11.474" v="596" actId="2696"/>
        <pc:sldMkLst>
          <pc:docMk/>
          <pc:sldMk cId="335186927" sldId="298"/>
        </pc:sldMkLst>
        <pc:spChg chg="mod">
          <ac:chgData name="Teodora Emilia Berende" userId="6a627e43-644a-4ca8-abed-4c5b87b9c429" providerId="ADAL" clId="{1E4AB788-40D8-439B-B454-BB6B37A5B9C5}" dt="2023-01-26T14:24:41.652" v="260" actId="20577"/>
          <ac:spMkLst>
            <pc:docMk/>
            <pc:sldMk cId="335186927" sldId="298"/>
            <ac:spMk id="4" creationId="{F0810959-565F-BC26-868F-AA06D73EA370}"/>
          </ac:spMkLst>
        </pc:spChg>
        <pc:spChg chg="add del mod">
          <ac:chgData name="Teodora Emilia Berende" userId="6a627e43-644a-4ca8-abed-4c5b87b9c429" providerId="ADAL" clId="{1E4AB788-40D8-439B-B454-BB6B37A5B9C5}" dt="2023-01-26T14:25:00.492" v="262" actId="931"/>
          <ac:spMkLst>
            <pc:docMk/>
            <pc:sldMk cId="335186927" sldId="298"/>
            <ac:spMk id="6" creationId="{5FA4D836-B2C3-E15E-E943-F3FD0448F532}"/>
          </ac:spMkLst>
        </pc:spChg>
        <pc:picChg chg="del">
          <ac:chgData name="Teodora Emilia Berende" userId="6a627e43-644a-4ca8-abed-4c5b87b9c429" providerId="ADAL" clId="{1E4AB788-40D8-439B-B454-BB6B37A5B9C5}" dt="2023-01-26T14:24:52.093" v="261" actId="478"/>
          <ac:picMkLst>
            <pc:docMk/>
            <pc:sldMk cId="335186927" sldId="298"/>
            <ac:picMk id="8" creationId="{EDA00055-28BE-05DB-8FF2-BAAF73A1EE9F}"/>
          </ac:picMkLst>
        </pc:picChg>
        <pc:picChg chg="add mod">
          <ac:chgData name="Teodora Emilia Berende" userId="6a627e43-644a-4ca8-abed-4c5b87b9c429" providerId="ADAL" clId="{1E4AB788-40D8-439B-B454-BB6B37A5B9C5}" dt="2023-01-26T14:25:13.096" v="269" actId="1076"/>
          <ac:picMkLst>
            <pc:docMk/>
            <pc:sldMk cId="335186927" sldId="298"/>
            <ac:picMk id="9" creationId="{C1BDC796-7CE3-9CCC-B19F-B611F1CBCC8A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37.209" v="1801"/>
        <pc:sldMkLst>
          <pc:docMk/>
          <pc:sldMk cId="3805261495" sldId="299"/>
        </pc:sldMkLst>
        <pc:spChg chg="mod">
          <ac:chgData name="Teodora Emilia Berende" userId="6a627e43-644a-4ca8-abed-4c5b87b9c429" providerId="ADAL" clId="{1E4AB788-40D8-439B-B454-BB6B37A5B9C5}" dt="2023-01-26T14:25:23.429" v="270"/>
          <ac:spMkLst>
            <pc:docMk/>
            <pc:sldMk cId="3805261495" sldId="299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25:43.479" v="272" actId="931"/>
          <ac:spMkLst>
            <pc:docMk/>
            <pc:sldMk cId="3805261495" sldId="299"/>
            <ac:spMk id="4" creationId="{00022978-FE47-D5BA-5203-4716645406E5}"/>
          </ac:spMkLst>
        </pc:spChg>
        <pc:spChg chg="add del mod">
          <ac:chgData name="Teodora Emilia Berende" userId="6a627e43-644a-4ca8-abed-4c5b87b9c429" providerId="ADAL" clId="{1E4AB788-40D8-439B-B454-BB6B37A5B9C5}" dt="2023-02-06T12:44:33.835" v="1716" actId="478"/>
          <ac:spMkLst>
            <pc:docMk/>
            <pc:sldMk cId="3805261495" sldId="299"/>
            <ac:spMk id="5" creationId="{949E5540-FBDE-F866-3A4A-12045C93B44C}"/>
          </ac:spMkLst>
        </pc:spChg>
        <pc:spChg chg="add mod">
          <ac:chgData name="Teodora Emilia Berende" userId="6a627e43-644a-4ca8-abed-4c5b87b9c429" providerId="ADAL" clId="{1E4AB788-40D8-439B-B454-BB6B37A5B9C5}" dt="2023-02-06T12:44:34.562" v="1717"/>
          <ac:spMkLst>
            <pc:docMk/>
            <pc:sldMk cId="3805261495" sldId="299"/>
            <ac:spMk id="6" creationId="{969FBEA2-A9F9-2616-0465-E465DC1894B3}"/>
          </ac:spMkLst>
        </pc:spChg>
        <pc:picChg chg="add mod">
          <ac:chgData name="Teodora Emilia Berende" userId="6a627e43-644a-4ca8-abed-4c5b87b9c429" providerId="ADAL" clId="{1E4AB788-40D8-439B-B454-BB6B37A5B9C5}" dt="2023-01-31T08:44:49.022" v="1130"/>
          <ac:picMkLst>
            <pc:docMk/>
            <pc:sldMk cId="3805261495" sldId="299"/>
            <ac:picMk id="3" creationId="{B9F0B7F1-48F3-A7E3-6FB1-D92CBE5F0412}"/>
          </ac:picMkLst>
        </pc:picChg>
        <pc:picChg chg="add del mod">
          <ac:chgData name="Teodora Emilia Berende" userId="6a627e43-644a-4ca8-abed-4c5b87b9c429" providerId="ADAL" clId="{1E4AB788-40D8-439B-B454-BB6B37A5B9C5}" dt="2023-01-31T08:45:42.383" v="1137" actId="21"/>
          <ac:picMkLst>
            <pc:docMk/>
            <pc:sldMk cId="3805261495" sldId="299"/>
            <ac:picMk id="4" creationId="{2EEEF879-2C5A-59CA-CF8C-47813B2290F3}"/>
          </ac:picMkLst>
        </pc:picChg>
        <pc:picChg chg="add mod">
          <ac:chgData name="Teodora Emilia Berende" userId="6a627e43-644a-4ca8-abed-4c5b87b9c429" providerId="ADAL" clId="{1E4AB788-40D8-439B-B454-BB6B37A5B9C5}" dt="2023-02-06T12:29:20.904" v="1482"/>
          <ac:picMkLst>
            <pc:docMk/>
            <pc:sldMk cId="3805261495" sldId="299"/>
            <ac:picMk id="4" creationId="{4B912AB3-FEA9-596B-B76A-D50A5B8EB2D7}"/>
          </ac:picMkLst>
        </pc:picChg>
        <pc:picChg chg="del">
          <ac:chgData name="Teodora Emilia Berende" userId="6a627e43-644a-4ca8-abed-4c5b87b9c429" providerId="ADAL" clId="{1E4AB788-40D8-439B-B454-BB6B37A5B9C5}" dt="2023-01-26T14:25:36.887" v="271" actId="478"/>
          <ac:picMkLst>
            <pc:docMk/>
            <pc:sldMk cId="3805261495" sldId="299"/>
            <ac:picMk id="5" creationId="{0075E672-B0EA-7CFB-09D0-991DDBFA8AA1}"/>
          </ac:picMkLst>
        </pc:picChg>
        <pc:picChg chg="add mod">
          <ac:chgData name="Teodora Emilia Berende" userId="6a627e43-644a-4ca8-abed-4c5b87b9c429" providerId="ADAL" clId="{1E4AB788-40D8-439B-B454-BB6B37A5B9C5}" dt="2023-01-27T12:44:21.073" v="598" actId="1076"/>
          <ac:picMkLst>
            <pc:docMk/>
            <pc:sldMk cId="3805261495" sldId="299"/>
            <ac:picMk id="7" creationId="{AFEF4DDE-A17B-A603-2BF8-70F6148CC9EE}"/>
          </ac:picMkLst>
        </pc:picChg>
        <pc:picChg chg="add del mod">
          <ac:chgData name="Teodora Emilia Berende" userId="6a627e43-644a-4ca8-abed-4c5b87b9c429" providerId="ADAL" clId="{1E4AB788-40D8-439B-B454-BB6B37A5B9C5}" dt="2023-02-06T12:51:36.815" v="1800" actId="478"/>
          <ac:picMkLst>
            <pc:docMk/>
            <pc:sldMk cId="3805261495" sldId="299"/>
            <ac:picMk id="8" creationId="{0F5C2A01-F4AA-EF9B-D4CA-3CEAA734E0C9}"/>
          </ac:picMkLst>
        </pc:picChg>
        <pc:picChg chg="add mod">
          <ac:chgData name="Teodora Emilia Berende" userId="6a627e43-644a-4ca8-abed-4c5b87b9c429" providerId="ADAL" clId="{1E4AB788-40D8-439B-B454-BB6B37A5B9C5}" dt="2023-02-06T12:51:37.209" v="1801"/>
          <ac:picMkLst>
            <pc:docMk/>
            <pc:sldMk cId="3805261495" sldId="299"/>
            <ac:picMk id="9" creationId="{591BFD62-C85F-1C59-1364-EE37484036A2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43.238" v="1803"/>
        <pc:sldMkLst>
          <pc:docMk/>
          <pc:sldMk cId="3418981955" sldId="300"/>
        </pc:sldMkLst>
        <pc:spChg chg="mod">
          <ac:chgData name="Teodora Emilia Berende" userId="6a627e43-644a-4ca8-abed-4c5b87b9c429" providerId="ADAL" clId="{1E4AB788-40D8-439B-B454-BB6B37A5B9C5}" dt="2023-01-26T14:25:57.331" v="277"/>
          <ac:spMkLst>
            <pc:docMk/>
            <pc:sldMk cId="3418981955" sldId="300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8:02.551" v="1154" actId="1076"/>
          <ac:spMkLst>
            <pc:docMk/>
            <pc:sldMk cId="3418981955" sldId="300"/>
            <ac:spMk id="3" creationId="{BC0404BD-8C77-3F7C-9EF8-6BA8DA33AAEB}"/>
          </ac:spMkLst>
        </pc:spChg>
        <pc:spChg chg="add del mod">
          <ac:chgData name="Teodora Emilia Berende" userId="6a627e43-644a-4ca8-abed-4c5b87b9c429" providerId="ADAL" clId="{1E4AB788-40D8-439B-B454-BB6B37A5B9C5}" dt="2023-01-30T16:02:31.511" v="1052" actId="21"/>
          <ac:spMkLst>
            <pc:docMk/>
            <pc:sldMk cId="3418981955" sldId="300"/>
            <ac:spMk id="5" creationId="{DA5CE50D-07CB-F527-421E-1828D26BE20B}"/>
          </ac:spMkLst>
        </pc:spChg>
        <pc:spChg chg="del mod ord">
          <ac:chgData name="Teodora Emilia Berende" userId="6a627e43-644a-4ca8-abed-4c5b87b9c429" providerId="ADAL" clId="{1E4AB788-40D8-439B-B454-BB6B37A5B9C5}" dt="2023-01-27T12:45:43.119" v="608" actId="21"/>
          <ac:spMkLst>
            <pc:docMk/>
            <pc:sldMk cId="3418981955" sldId="300"/>
            <ac:spMk id="5" creationId="{EB526B85-6911-494F-AAC1-56DA0503A00C}"/>
          </ac:spMkLst>
        </pc:spChg>
        <pc:spChg chg="add del">
          <ac:chgData name="Teodora Emilia Berende" userId="6a627e43-644a-4ca8-abed-4c5b87b9c429" providerId="ADAL" clId="{1E4AB788-40D8-439B-B454-BB6B37A5B9C5}" dt="2023-01-26T14:29:08.791" v="281"/>
          <ac:spMkLst>
            <pc:docMk/>
            <pc:sldMk cId="3418981955" sldId="300"/>
            <ac:spMk id="6" creationId="{15D0E740-6AEA-D5D1-E901-F6B763D00E14}"/>
          </ac:spMkLst>
        </pc:spChg>
        <pc:spChg chg="mod">
          <ac:chgData name="Teodora Emilia Berende" userId="6a627e43-644a-4ca8-abed-4c5b87b9c429" providerId="ADAL" clId="{1E4AB788-40D8-439B-B454-BB6B37A5B9C5}" dt="2023-01-30T16:02:42.530" v="1055" actId="1076"/>
          <ac:spMkLst>
            <pc:docMk/>
            <pc:sldMk cId="3418981955" sldId="300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35.256" v="1680"/>
          <ac:spMkLst>
            <pc:docMk/>
            <pc:sldMk cId="3418981955" sldId="300"/>
            <ac:spMk id="8" creationId="{239E7466-C349-ADE2-4B24-B88CEE967BD9}"/>
          </ac:spMkLst>
        </pc:spChg>
        <pc:spChg chg="add del">
          <ac:chgData name="Teodora Emilia Berende" userId="6a627e43-644a-4ca8-abed-4c5b87b9c429" providerId="ADAL" clId="{1E4AB788-40D8-439B-B454-BB6B37A5B9C5}" dt="2023-01-26T14:29:16.444" v="285"/>
          <ac:spMkLst>
            <pc:docMk/>
            <pc:sldMk cId="3418981955" sldId="300"/>
            <ac:spMk id="8" creationId="{3CF6C350-A747-A6AC-5C05-CC4F1D1F157E}"/>
          </ac:spMkLst>
        </pc:spChg>
        <pc:spChg chg="add del mod">
          <ac:chgData name="Teodora Emilia Berende" userId="6a627e43-644a-4ca8-abed-4c5b87b9c429" providerId="ADAL" clId="{1E4AB788-40D8-439B-B454-BB6B37A5B9C5}" dt="2023-01-26T14:29:15.562" v="284" actId="21"/>
          <ac:spMkLst>
            <pc:docMk/>
            <pc:sldMk cId="3418981955" sldId="300"/>
            <ac:spMk id="9" creationId="{B7CC0A9A-B114-6A7A-084C-B56DD7239760}"/>
          </ac:spMkLst>
        </pc:spChg>
        <pc:spChg chg="del mod">
          <ac:chgData name="Teodora Emilia Berende" userId="6a627e43-644a-4ca8-abed-4c5b87b9c429" providerId="ADAL" clId="{1E4AB788-40D8-439B-B454-BB6B37A5B9C5}" dt="2023-01-27T12:45:54.582" v="610" actId="21"/>
          <ac:spMkLst>
            <pc:docMk/>
            <pc:sldMk cId="3418981955" sldId="300"/>
            <ac:spMk id="11" creationId="{54841668-83E3-3E41-662D-86EAE79EE0BD}"/>
          </ac:spMkLst>
        </pc:spChg>
        <pc:spChg chg="add del mod">
          <ac:chgData name="Teodora Emilia Berende" userId="6a627e43-644a-4ca8-abed-4c5b87b9c429" providerId="ADAL" clId="{1E4AB788-40D8-439B-B454-BB6B37A5B9C5}" dt="2023-01-30T16:02:45.019" v="1056" actId="1076"/>
          <ac:spMkLst>
            <pc:docMk/>
            <pc:sldMk cId="3418981955" sldId="300"/>
            <ac:spMk id="13" creationId="{7AD7E5E0-EFA2-DBEB-6911-9C451FAE7208}"/>
          </ac:spMkLst>
        </pc:spChg>
        <pc:picChg chg="add mod">
          <ac:chgData name="Teodora Emilia Berende" userId="6a627e43-644a-4ca8-abed-4c5b87b9c429" providerId="ADAL" clId="{1E4AB788-40D8-439B-B454-BB6B37A5B9C5}" dt="2023-01-31T08:44:52.071" v="1131"/>
          <ac:picMkLst>
            <pc:docMk/>
            <pc:sldMk cId="3418981955" sldId="300"/>
            <ac:picMk id="5" creationId="{8331D330-AB82-5166-BD77-7FE891CB177D}"/>
          </ac:picMkLst>
        </pc:picChg>
        <pc:picChg chg="add mod">
          <ac:chgData name="Teodora Emilia Berende" userId="6a627e43-644a-4ca8-abed-4c5b87b9c429" providerId="ADAL" clId="{1E4AB788-40D8-439B-B454-BB6B37A5B9C5}" dt="2023-02-06T12:29:23.343" v="1483"/>
          <ac:picMkLst>
            <pc:docMk/>
            <pc:sldMk cId="3418981955" sldId="300"/>
            <ac:picMk id="6" creationId="{8A548652-9A0F-D422-8487-7B04781F5BBD}"/>
          </ac:picMkLst>
        </pc:picChg>
        <pc:picChg chg="add del mod">
          <ac:chgData name="Teodora Emilia Berende" userId="6a627e43-644a-4ca8-abed-4c5b87b9c429" providerId="ADAL" clId="{1E4AB788-40D8-439B-B454-BB6B37A5B9C5}" dt="2023-02-06T12:51:42.872" v="1802" actId="478"/>
          <ac:picMkLst>
            <pc:docMk/>
            <pc:sldMk cId="3418981955" sldId="300"/>
            <ac:picMk id="9" creationId="{A6A40792-7AFE-D3BD-0D0C-A3B5AEBBBFD4}"/>
          </ac:picMkLst>
        </pc:picChg>
        <pc:picChg chg="add mod">
          <ac:chgData name="Teodora Emilia Berende" userId="6a627e43-644a-4ca8-abed-4c5b87b9c429" providerId="ADAL" clId="{1E4AB788-40D8-439B-B454-BB6B37A5B9C5}" dt="2023-02-06T12:51:43.238" v="1803"/>
          <ac:picMkLst>
            <pc:docMk/>
            <pc:sldMk cId="3418981955" sldId="300"/>
            <ac:picMk id="10" creationId="{896AD984-4248-D61A-B902-1A42C8F35927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49.547" v="1805"/>
        <pc:sldMkLst>
          <pc:docMk/>
          <pc:sldMk cId="2591874779" sldId="301"/>
        </pc:sldMkLst>
        <pc:spChg chg="mod">
          <ac:chgData name="Teodora Emilia Berende" userId="6a627e43-644a-4ca8-abed-4c5b87b9c429" providerId="ADAL" clId="{1E4AB788-40D8-439B-B454-BB6B37A5B9C5}" dt="2023-01-26T14:31:11.524" v="324" actId="207"/>
          <ac:spMkLst>
            <pc:docMk/>
            <pc:sldMk cId="2591874779" sldId="301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8:08.796" v="1155" actId="1076"/>
          <ac:spMkLst>
            <pc:docMk/>
            <pc:sldMk cId="2591874779" sldId="301"/>
            <ac:spMk id="3" creationId="{BC0404BD-8C77-3F7C-9EF8-6BA8DA33AAEB}"/>
          </ac:spMkLst>
        </pc:spChg>
        <pc:spChg chg="del">
          <ac:chgData name="Teodora Emilia Berende" userId="6a627e43-644a-4ca8-abed-4c5b87b9c429" providerId="ADAL" clId="{1E4AB788-40D8-439B-B454-BB6B37A5B9C5}" dt="2023-01-27T12:54:03.220" v="688" actId="21"/>
          <ac:spMkLst>
            <pc:docMk/>
            <pc:sldMk cId="2591874779" sldId="301"/>
            <ac:spMk id="5" creationId="{EB526B85-6911-494F-AAC1-56DA0503A00C}"/>
          </ac:spMkLst>
        </pc:spChg>
        <pc:spChg chg="mod">
          <ac:chgData name="Teodora Emilia Berende" userId="6a627e43-644a-4ca8-abed-4c5b87b9c429" providerId="ADAL" clId="{1E4AB788-40D8-439B-B454-BB6B37A5B9C5}" dt="2023-02-05T17:35:15.599" v="1286" actId="1076"/>
          <ac:spMkLst>
            <pc:docMk/>
            <pc:sldMk cId="2591874779" sldId="301"/>
            <ac:spMk id="7" creationId="{15881F16-1CED-7873-2DA0-87D460D6B5FF}"/>
          </ac:spMkLst>
        </pc:spChg>
        <pc:spChg chg="add del mod">
          <ac:chgData name="Teodora Emilia Berende" userId="6a627e43-644a-4ca8-abed-4c5b87b9c429" providerId="ADAL" clId="{1E4AB788-40D8-439B-B454-BB6B37A5B9C5}" dt="2023-01-27T12:58:44.774" v="756"/>
          <ac:spMkLst>
            <pc:docMk/>
            <pc:sldMk cId="2591874779" sldId="301"/>
            <ac:spMk id="8" creationId="{5FFDAC9D-EE3D-DD44-7E60-789BE2A4E2C6}"/>
          </ac:spMkLst>
        </pc:spChg>
        <pc:spChg chg="add del">
          <ac:chgData name="Teodora Emilia Berende" userId="6a627e43-644a-4ca8-abed-4c5b87b9c429" providerId="ADAL" clId="{1E4AB788-40D8-439B-B454-BB6B37A5B9C5}" dt="2023-01-26T14:39:50.641" v="432" actId="22"/>
          <ac:spMkLst>
            <pc:docMk/>
            <pc:sldMk cId="2591874779" sldId="301"/>
            <ac:spMk id="8" creationId="{AD41A761-38E6-6F0E-365C-0B4A4353F5DE}"/>
          </ac:spMkLst>
        </pc:spChg>
        <pc:spChg chg="add mod">
          <ac:chgData name="Teodora Emilia Berende" userId="6a627e43-644a-4ca8-abed-4c5b87b9c429" providerId="ADAL" clId="{1E4AB788-40D8-439B-B454-BB6B37A5B9C5}" dt="2023-02-06T12:40:37.460" v="1681"/>
          <ac:spMkLst>
            <pc:docMk/>
            <pc:sldMk cId="2591874779" sldId="301"/>
            <ac:spMk id="8" creationId="{C403FD13-18CD-A009-E4DA-E8FBAE79B03C}"/>
          </ac:spMkLst>
        </pc:spChg>
        <pc:spChg chg="add mod">
          <ac:chgData name="Teodora Emilia Berende" userId="6a627e43-644a-4ca8-abed-4c5b87b9c429" providerId="ADAL" clId="{1E4AB788-40D8-439B-B454-BB6B37A5B9C5}" dt="2023-01-27T12:58:47.870" v="757"/>
          <ac:spMkLst>
            <pc:docMk/>
            <pc:sldMk cId="2591874779" sldId="301"/>
            <ac:spMk id="10" creationId="{25147831-5451-A0A1-EF33-A441FC8F7731}"/>
          </ac:spMkLst>
        </pc:spChg>
        <pc:spChg chg="del">
          <ac:chgData name="Teodora Emilia Berende" userId="6a627e43-644a-4ca8-abed-4c5b87b9c429" providerId="ADAL" clId="{1E4AB788-40D8-439B-B454-BB6B37A5B9C5}" dt="2023-01-27T12:54:16.756" v="691" actId="478"/>
          <ac:spMkLst>
            <pc:docMk/>
            <pc:sldMk cId="2591874779" sldId="301"/>
            <ac:spMk id="11" creationId="{54841668-83E3-3E41-662D-86EAE79EE0BD}"/>
          </ac:spMkLst>
        </pc:spChg>
        <pc:spChg chg="mod">
          <ac:chgData name="Teodora Emilia Berende" userId="6a627e43-644a-4ca8-abed-4c5b87b9c429" providerId="ADAL" clId="{1E4AB788-40D8-439B-B454-BB6B37A5B9C5}" dt="2023-02-05T17:35:18.726" v="1287" actId="1076"/>
          <ac:spMkLst>
            <pc:docMk/>
            <pc:sldMk cId="2591874779" sldId="301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E4AB788-40D8-439B-B454-BB6B37A5B9C5}" dt="2023-01-27T12:59:17.679" v="765" actId="21"/>
          <ac:spMkLst>
            <pc:docMk/>
            <pc:sldMk cId="2591874779" sldId="301"/>
            <ac:spMk id="14" creationId="{940C1D1B-237F-67BF-63BD-6C0F10171176}"/>
          </ac:spMkLst>
        </pc:spChg>
        <pc:graphicFrameChg chg="add del mod">
          <ac:chgData name="Teodora Emilia Berende" userId="6a627e43-644a-4ca8-abed-4c5b87b9c429" providerId="ADAL" clId="{1E4AB788-40D8-439B-B454-BB6B37A5B9C5}" dt="2023-01-27T12:58:44.774" v="756"/>
          <ac:graphicFrameMkLst>
            <pc:docMk/>
            <pc:sldMk cId="2591874779" sldId="301"/>
            <ac:graphicFrameMk id="6" creationId="{7A97D016-8081-3B9C-DCE8-8F16FD867C7C}"/>
          </ac:graphicFrameMkLst>
        </pc:graphicFrameChg>
        <pc:graphicFrameChg chg="add del mod modGraphic">
          <ac:chgData name="Teodora Emilia Berende" userId="6a627e43-644a-4ca8-abed-4c5b87b9c429" providerId="ADAL" clId="{1E4AB788-40D8-439B-B454-BB6B37A5B9C5}" dt="2023-01-27T12:59:08.187" v="763" actId="21"/>
          <ac:graphicFrameMkLst>
            <pc:docMk/>
            <pc:sldMk cId="2591874779" sldId="301"/>
            <ac:graphicFrameMk id="9" creationId="{9E093E04-C3D9-F232-32CD-AABA4578D0C8}"/>
          </ac:graphicFrameMkLst>
        </pc:graphicFrameChg>
        <pc:picChg chg="add mod">
          <ac:chgData name="Teodora Emilia Berende" userId="6a627e43-644a-4ca8-abed-4c5b87b9c429" providerId="ADAL" clId="{1E4AB788-40D8-439B-B454-BB6B37A5B9C5}" dt="2023-01-31T08:45:49.894" v="1138"/>
          <ac:picMkLst>
            <pc:docMk/>
            <pc:sldMk cId="2591874779" sldId="301"/>
            <ac:picMk id="5" creationId="{B5C53C41-76CB-993A-9433-97AA38346159}"/>
          </ac:picMkLst>
        </pc:picChg>
        <pc:picChg chg="add mod">
          <ac:chgData name="Teodora Emilia Berende" userId="6a627e43-644a-4ca8-abed-4c5b87b9c429" providerId="ADAL" clId="{1E4AB788-40D8-439B-B454-BB6B37A5B9C5}" dt="2023-02-06T12:29:24.910" v="1484"/>
          <ac:picMkLst>
            <pc:docMk/>
            <pc:sldMk cId="2591874779" sldId="301"/>
            <ac:picMk id="6" creationId="{44B896FD-DB82-180C-5135-C6C075A6AE2B}"/>
          </ac:picMkLst>
        </pc:picChg>
        <pc:picChg chg="add del mod">
          <ac:chgData name="Teodora Emilia Berende" userId="6a627e43-644a-4ca8-abed-4c5b87b9c429" providerId="ADAL" clId="{1E4AB788-40D8-439B-B454-BB6B37A5B9C5}" dt="2023-02-06T12:51:48.239" v="1804" actId="478"/>
          <ac:picMkLst>
            <pc:docMk/>
            <pc:sldMk cId="2591874779" sldId="301"/>
            <ac:picMk id="9" creationId="{89880815-4D8C-96B5-AC53-2AF4155FC082}"/>
          </ac:picMkLst>
        </pc:picChg>
        <pc:picChg chg="add mod">
          <ac:chgData name="Teodora Emilia Berende" userId="6a627e43-644a-4ca8-abed-4c5b87b9c429" providerId="ADAL" clId="{1E4AB788-40D8-439B-B454-BB6B37A5B9C5}" dt="2023-02-06T12:51:49.547" v="1805"/>
          <ac:picMkLst>
            <pc:docMk/>
            <pc:sldMk cId="2591874779" sldId="301"/>
            <ac:picMk id="11" creationId="{AED64278-AAF4-8F6E-C386-DEB19278B225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55.051" v="1807"/>
        <pc:sldMkLst>
          <pc:docMk/>
          <pc:sldMk cId="1238735899" sldId="302"/>
        </pc:sldMkLst>
        <pc:spChg chg="mod">
          <ac:chgData name="Teodora Emilia Berende" userId="6a627e43-644a-4ca8-abed-4c5b87b9c429" providerId="ADAL" clId="{1E4AB788-40D8-439B-B454-BB6B37A5B9C5}" dt="2023-01-26T14:41:09.312" v="464" actId="20577"/>
          <ac:spMkLst>
            <pc:docMk/>
            <pc:sldMk cId="1238735899" sldId="302"/>
            <ac:spMk id="2" creationId="{4A940BC6-9DA0-FB4D-8879-DC8B3958C07C}"/>
          </ac:spMkLst>
        </pc:spChg>
        <pc:spChg chg="add mod">
          <ac:chgData name="Teodora Emilia Berende" userId="6a627e43-644a-4ca8-abed-4c5b87b9c429" providerId="ADAL" clId="{1E4AB788-40D8-439B-B454-BB6B37A5B9C5}" dt="2023-01-26T14:42:27.150" v="468" actId="255"/>
          <ac:spMkLst>
            <pc:docMk/>
            <pc:sldMk cId="1238735899" sldId="302"/>
            <ac:spMk id="4" creationId="{650F7F48-72A4-33EA-0860-3FBE2DA7C6E7}"/>
          </ac:spMkLst>
        </pc:spChg>
        <pc:spChg chg="add del mod">
          <ac:chgData name="Teodora Emilia Berende" userId="6a627e43-644a-4ca8-abed-4c5b87b9c429" providerId="ADAL" clId="{1E4AB788-40D8-439B-B454-BB6B37A5B9C5}" dt="2023-02-06T12:44:40.690" v="1718" actId="478"/>
          <ac:spMkLst>
            <pc:docMk/>
            <pc:sldMk cId="1238735899" sldId="302"/>
            <ac:spMk id="6" creationId="{69EAE283-20FC-8493-AD8F-0E6671E7FAB6}"/>
          </ac:spMkLst>
        </pc:spChg>
        <pc:spChg chg="add mod">
          <ac:chgData name="Teodora Emilia Berende" userId="6a627e43-644a-4ca8-abed-4c5b87b9c429" providerId="ADAL" clId="{1E4AB788-40D8-439B-B454-BB6B37A5B9C5}" dt="2023-02-06T12:44:41.131" v="1719"/>
          <ac:spMkLst>
            <pc:docMk/>
            <pc:sldMk cId="1238735899" sldId="302"/>
            <ac:spMk id="7" creationId="{F6B9160F-4E82-DBD3-C375-ED7CD4898FD2}"/>
          </ac:spMkLst>
        </pc:spChg>
        <pc:picChg chg="add mod">
          <ac:chgData name="Teodora Emilia Berende" userId="6a627e43-644a-4ca8-abed-4c5b87b9c429" providerId="ADAL" clId="{1E4AB788-40D8-439B-B454-BB6B37A5B9C5}" dt="2023-01-31T08:45:56.404" v="1140"/>
          <ac:picMkLst>
            <pc:docMk/>
            <pc:sldMk cId="1238735899" sldId="302"/>
            <ac:picMk id="3" creationId="{98B1A4B4-20A1-BA80-AA94-D71E1D7C4072}"/>
          </ac:picMkLst>
        </pc:picChg>
        <pc:picChg chg="add mod">
          <ac:chgData name="Teodora Emilia Berende" userId="6a627e43-644a-4ca8-abed-4c5b87b9c429" providerId="ADAL" clId="{1E4AB788-40D8-439B-B454-BB6B37A5B9C5}" dt="2023-02-06T12:29:30.401" v="1486"/>
          <ac:picMkLst>
            <pc:docMk/>
            <pc:sldMk cId="1238735899" sldId="302"/>
            <ac:picMk id="5" creationId="{2666A7F6-2223-F345-A375-BA7C880B3A36}"/>
          </ac:picMkLst>
        </pc:picChg>
        <pc:picChg chg="del">
          <ac:chgData name="Teodora Emilia Berende" userId="6a627e43-644a-4ca8-abed-4c5b87b9c429" providerId="ADAL" clId="{1E4AB788-40D8-439B-B454-BB6B37A5B9C5}" dt="2023-01-26T14:41:17.581" v="465" actId="478"/>
          <ac:picMkLst>
            <pc:docMk/>
            <pc:sldMk cId="1238735899" sldId="302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1:55.051" v="1807"/>
          <ac:picMkLst>
            <pc:docMk/>
            <pc:sldMk cId="1238735899" sldId="302"/>
            <ac:picMk id="8" creationId="{83606716-FD58-E926-BCFD-1E460CE564A5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57.665" v="1808"/>
        <pc:sldMkLst>
          <pc:docMk/>
          <pc:sldMk cId="1151580643" sldId="303"/>
        </pc:sldMkLst>
        <pc:spChg chg="mod">
          <ac:chgData name="Teodora Emilia Berende" userId="6a627e43-644a-4ca8-abed-4c5b87b9c429" providerId="ADAL" clId="{1E4AB788-40D8-439B-B454-BB6B37A5B9C5}" dt="2023-01-26T14:44:15.894" v="516" actId="120"/>
          <ac:spMkLst>
            <pc:docMk/>
            <pc:sldMk cId="1151580643" sldId="303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48:19.569" v="518" actId="931"/>
          <ac:spMkLst>
            <pc:docMk/>
            <pc:sldMk cId="1151580643" sldId="303"/>
            <ac:spMk id="4" creationId="{DB04ACD0-F590-1D4B-69A2-9B979C838640}"/>
          </ac:spMkLst>
        </pc:spChg>
        <pc:spChg chg="add del mod">
          <ac:chgData name="Teodora Emilia Berende" userId="6a627e43-644a-4ca8-abed-4c5b87b9c429" providerId="ADAL" clId="{1E4AB788-40D8-439B-B454-BB6B37A5B9C5}" dt="2023-02-06T12:44:48.001" v="1720" actId="478"/>
          <ac:spMkLst>
            <pc:docMk/>
            <pc:sldMk cId="1151580643" sldId="303"/>
            <ac:spMk id="5" creationId="{A64C3934-1E99-9D53-E05A-17261E95A293}"/>
          </ac:spMkLst>
        </pc:spChg>
        <pc:spChg chg="add mod">
          <ac:chgData name="Teodora Emilia Berende" userId="6a627e43-644a-4ca8-abed-4c5b87b9c429" providerId="ADAL" clId="{1E4AB788-40D8-439B-B454-BB6B37A5B9C5}" dt="2023-02-06T12:44:48.440" v="1721"/>
          <ac:spMkLst>
            <pc:docMk/>
            <pc:sldMk cId="1151580643" sldId="303"/>
            <ac:spMk id="7" creationId="{85B3205E-3195-30BC-4B0B-1F5A7629A812}"/>
          </ac:spMkLst>
        </pc:spChg>
        <pc:picChg chg="add mod">
          <ac:chgData name="Teodora Emilia Berende" userId="6a627e43-644a-4ca8-abed-4c5b87b9c429" providerId="ADAL" clId="{1E4AB788-40D8-439B-B454-BB6B37A5B9C5}" dt="2023-01-31T08:45:59.558" v="1141"/>
          <ac:picMkLst>
            <pc:docMk/>
            <pc:sldMk cId="1151580643" sldId="303"/>
            <ac:picMk id="3" creationId="{EC84A511-11C1-FA40-9249-572999649C47}"/>
          </ac:picMkLst>
        </pc:picChg>
        <pc:picChg chg="add mod">
          <ac:chgData name="Teodora Emilia Berende" userId="6a627e43-644a-4ca8-abed-4c5b87b9c429" providerId="ADAL" clId="{1E4AB788-40D8-439B-B454-BB6B37A5B9C5}" dt="2023-02-06T12:29:32.139" v="1487"/>
          <ac:picMkLst>
            <pc:docMk/>
            <pc:sldMk cId="1151580643" sldId="303"/>
            <ac:picMk id="4" creationId="{2078E1F8-BEF6-E492-074F-98722ACED13E}"/>
          </ac:picMkLst>
        </pc:picChg>
        <pc:picChg chg="add mod">
          <ac:chgData name="Teodora Emilia Berende" userId="6a627e43-644a-4ca8-abed-4c5b87b9c429" providerId="ADAL" clId="{1E4AB788-40D8-439B-B454-BB6B37A5B9C5}" dt="2023-02-06T12:40:51.066" v="1685" actId="14100"/>
          <ac:picMkLst>
            <pc:docMk/>
            <pc:sldMk cId="1151580643" sldId="303"/>
            <ac:picMk id="6" creationId="{C7FD4891-C25E-FF9C-BE47-AB74538C09A2}"/>
          </ac:picMkLst>
        </pc:picChg>
        <pc:picChg chg="del">
          <ac:chgData name="Teodora Emilia Berende" userId="6a627e43-644a-4ca8-abed-4c5b87b9c429" providerId="ADAL" clId="{1E4AB788-40D8-439B-B454-BB6B37A5B9C5}" dt="2023-01-26T14:44:20.299" v="517" actId="21"/>
          <ac:picMkLst>
            <pc:docMk/>
            <pc:sldMk cId="1151580643" sldId="303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1:57.665" v="1808"/>
          <ac:picMkLst>
            <pc:docMk/>
            <pc:sldMk cId="1151580643" sldId="303"/>
            <ac:picMk id="8" creationId="{954E39D7-F401-81D8-CF85-91D53859E4DC}"/>
          </ac:picMkLst>
        </pc:picChg>
      </pc:sldChg>
      <pc:sldChg chg="modSp add del mod">
        <pc:chgData name="Teodora Emilia Berende" userId="6a627e43-644a-4ca8-abed-4c5b87b9c429" providerId="ADAL" clId="{1E4AB788-40D8-439B-B454-BB6B37A5B9C5}" dt="2023-01-26T14:43:05.976" v="480" actId="47"/>
        <pc:sldMkLst>
          <pc:docMk/>
          <pc:sldMk cId="1545972683" sldId="303"/>
        </pc:sldMkLst>
        <pc:spChg chg="mod">
          <ac:chgData name="Teodora Emilia Berende" userId="6a627e43-644a-4ca8-abed-4c5b87b9c429" providerId="ADAL" clId="{1E4AB788-40D8-439B-B454-BB6B37A5B9C5}" dt="2023-01-26T14:43:03.091" v="479" actId="20577"/>
          <ac:spMkLst>
            <pc:docMk/>
            <pc:sldMk cId="1545972683" sldId="303"/>
            <ac:spMk id="2" creationId="{4A940BC6-9DA0-FB4D-8879-DC8B3958C07C}"/>
          </ac:spMkLst>
        </pc:spChg>
      </pc:sldChg>
      <pc:sldChg chg="addSp delSp modSp add mod">
        <pc:chgData name="Teodora Emilia Berende" userId="6a627e43-644a-4ca8-abed-4c5b87b9c429" providerId="ADAL" clId="{1E4AB788-40D8-439B-B454-BB6B37A5B9C5}" dt="2023-02-06T12:52:06.488" v="1812"/>
        <pc:sldMkLst>
          <pc:docMk/>
          <pc:sldMk cId="3386475892" sldId="304"/>
        </pc:sldMkLst>
        <pc:spChg chg="mod">
          <ac:chgData name="Teodora Emilia Berende" userId="6a627e43-644a-4ca8-abed-4c5b87b9c429" providerId="ADAL" clId="{1E4AB788-40D8-439B-B454-BB6B37A5B9C5}" dt="2023-01-26T14:49:52.772" v="548" actId="14100"/>
          <ac:spMkLst>
            <pc:docMk/>
            <pc:sldMk cId="3386475892" sldId="304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49:41.737" v="543" actId="931"/>
          <ac:spMkLst>
            <pc:docMk/>
            <pc:sldMk cId="3386475892" sldId="304"/>
            <ac:spMk id="4" creationId="{E72CFA28-5CF0-9B31-7F9A-04D9B6640FE2}"/>
          </ac:spMkLst>
        </pc:spChg>
        <pc:spChg chg="add del mod">
          <ac:chgData name="Teodora Emilia Berende" userId="6a627e43-644a-4ca8-abed-4c5b87b9c429" providerId="ADAL" clId="{1E4AB788-40D8-439B-B454-BB6B37A5B9C5}" dt="2023-02-06T12:43:38.443" v="1707" actId="478"/>
          <ac:spMkLst>
            <pc:docMk/>
            <pc:sldMk cId="3386475892" sldId="304"/>
            <ac:spMk id="5" creationId="{D1DC2FC0-9148-D349-80C9-169FC4363F63}"/>
          </ac:spMkLst>
        </pc:spChg>
        <pc:spChg chg="add mod">
          <ac:chgData name="Teodora Emilia Berende" userId="6a627e43-644a-4ca8-abed-4c5b87b9c429" providerId="ADAL" clId="{1E4AB788-40D8-439B-B454-BB6B37A5B9C5}" dt="2023-02-06T12:43:39.552" v="1708"/>
          <ac:spMkLst>
            <pc:docMk/>
            <pc:sldMk cId="3386475892" sldId="304"/>
            <ac:spMk id="7" creationId="{0BCE1DE3-E23B-26F9-6113-1163E3A50D57}"/>
          </ac:spMkLst>
        </pc:spChg>
        <pc:picChg chg="add mod">
          <ac:chgData name="Teodora Emilia Berende" userId="6a627e43-644a-4ca8-abed-4c5b87b9c429" providerId="ADAL" clId="{1E4AB788-40D8-439B-B454-BB6B37A5B9C5}" dt="2023-01-31T08:46:18.019" v="1145"/>
          <ac:picMkLst>
            <pc:docMk/>
            <pc:sldMk cId="3386475892" sldId="304"/>
            <ac:picMk id="3" creationId="{177FB03B-80B3-4A27-3040-19C1F5220401}"/>
          </ac:picMkLst>
        </pc:picChg>
        <pc:picChg chg="add mod">
          <ac:chgData name="Teodora Emilia Berende" userId="6a627e43-644a-4ca8-abed-4c5b87b9c429" providerId="ADAL" clId="{1E4AB788-40D8-439B-B454-BB6B37A5B9C5}" dt="2023-02-06T12:29:42.455" v="1491"/>
          <ac:picMkLst>
            <pc:docMk/>
            <pc:sldMk cId="3386475892" sldId="304"/>
            <ac:picMk id="4" creationId="{7C939C8A-ABB9-0DF8-E0A5-E57357564BA4}"/>
          </ac:picMkLst>
        </pc:picChg>
        <pc:picChg chg="add mod">
          <ac:chgData name="Teodora Emilia Berende" userId="6a627e43-644a-4ca8-abed-4c5b87b9c429" providerId="ADAL" clId="{1E4AB788-40D8-439B-B454-BB6B37A5B9C5}" dt="2023-01-26T14:50:02.818" v="552" actId="14100"/>
          <ac:picMkLst>
            <pc:docMk/>
            <pc:sldMk cId="3386475892" sldId="304"/>
            <ac:picMk id="6" creationId="{120E9FE9-EC93-DCC2-45C3-701A1D0C9DF1}"/>
          </ac:picMkLst>
        </pc:picChg>
        <pc:picChg chg="del">
          <ac:chgData name="Teodora Emilia Berende" userId="6a627e43-644a-4ca8-abed-4c5b87b9c429" providerId="ADAL" clId="{1E4AB788-40D8-439B-B454-BB6B37A5B9C5}" dt="2023-01-26T14:49:25.483" v="542" actId="21"/>
          <ac:picMkLst>
            <pc:docMk/>
            <pc:sldMk cId="3386475892" sldId="304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2:06.488" v="1812"/>
          <ac:picMkLst>
            <pc:docMk/>
            <pc:sldMk cId="3386475892" sldId="304"/>
            <ac:picMk id="8" creationId="{CA571EEE-FF8C-3FDE-AA21-2932E5B63992}"/>
          </ac:picMkLst>
        </pc:picChg>
      </pc:sldChg>
      <pc:sldChg chg="addSp delSp modSp new mod ord modClrScheme chgLayout">
        <pc:chgData name="Teodora Emilia Berende" userId="6a627e43-644a-4ca8-abed-4c5b87b9c429" providerId="ADAL" clId="{1E4AB788-40D8-439B-B454-BB6B37A5B9C5}" dt="2023-02-06T12:51:30.407" v="1799"/>
        <pc:sldMkLst>
          <pc:docMk/>
          <pc:sldMk cId="2063557811" sldId="305"/>
        </pc:sldMkLst>
        <pc:spChg chg="mod">
          <ac:chgData name="Teodora Emilia Berende" userId="6a627e43-644a-4ca8-abed-4c5b87b9c429" providerId="ADAL" clId="{1E4AB788-40D8-439B-B454-BB6B37A5B9C5}" dt="2023-01-27T12:43:56.996" v="593" actId="26606"/>
          <ac:spMkLst>
            <pc:docMk/>
            <pc:sldMk cId="2063557811" sldId="305"/>
            <ac:spMk id="2" creationId="{30D5C73B-BA7B-FDFE-8D95-4C3E567EB057}"/>
          </ac:spMkLst>
        </pc:spChg>
        <pc:spChg chg="del">
          <ac:chgData name="Teodora Emilia Berende" userId="6a627e43-644a-4ca8-abed-4c5b87b9c429" providerId="ADAL" clId="{1E4AB788-40D8-439B-B454-BB6B37A5B9C5}" dt="2023-01-27T12:43:56.996" v="593" actId="26606"/>
          <ac:spMkLst>
            <pc:docMk/>
            <pc:sldMk cId="2063557811" sldId="305"/>
            <ac:spMk id="3" creationId="{EFAC4EC0-F817-0D46-B06C-D58836058318}"/>
          </ac:spMkLst>
        </pc:spChg>
        <pc:spChg chg="add mod">
          <ac:chgData name="Teodora Emilia Berende" userId="6a627e43-644a-4ca8-abed-4c5b87b9c429" providerId="ADAL" clId="{1E4AB788-40D8-439B-B454-BB6B37A5B9C5}" dt="2023-02-06T12:40:30.794" v="1678"/>
          <ac:spMkLst>
            <pc:docMk/>
            <pc:sldMk cId="2063557811" sldId="305"/>
            <ac:spMk id="5" creationId="{F469AD2F-079A-CC55-2F5B-45D7A7158371}"/>
          </ac:spMkLst>
        </pc:spChg>
        <pc:spChg chg="add mod">
          <ac:chgData name="Teodora Emilia Berende" userId="6a627e43-644a-4ca8-abed-4c5b87b9c429" providerId="ADAL" clId="{1E4AB788-40D8-439B-B454-BB6B37A5B9C5}" dt="2023-01-29T12:56:51.570" v="999" actId="20577"/>
          <ac:spMkLst>
            <pc:docMk/>
            <pc:sldMk cId="2063557811" sldId="305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4:46.473" v="1129"/>
          <ac:picMkLst>
            <pc:docMk/>
            <pc:sldMk cId="2063557811" sldId="305"/>
            <ac:picMk id="3" creationId="{A2DEDED5-4DBF-B35D-0825-A5A1F80454CE}"/>
          </ac:picMkLst>
        </pc:picChg>
        <pc:picChg chg="add mod">
          <ac:chgData name="Teodora Emilia Berende" userId="6a627e43-644a-4ca8-abed-4c5b87b9c429" providerId="ADAL" clId="{1E4AB788-40D8-439B-B454-BB6B37A5B9C5}" dt="2023-02-06T12:29:18.724" v="1481"/>
          <ac:picMkLst>
            <pc:docMk/>
            <pc:sldMk cId="2063557811" sldId="305"/>
            <ac:picMk id="4" creationId="{8083765B-C54A-B7F8-1209-C812EA359782}"/>
          </ac:picMkLst>
        </pc:picChg>
        <pc:picChg chg="add del mod">
          <ac:chgData name="Teodora Emilia Berende" userId="6a627e43-644a-4ca8-abed-4c5b87b9c429" providerId="ADAL" clId="{1E4AB788-40D8-439B-B454-BB6B37A5B9C5}" dt="2023-02-06T12:51:29.946" v="1798" actId="478"/>
          <ac:picMkLst>
            <pc:docMk/>
            <pc:sldMk cId="2063557811" sldId="305"/>
            <ac:picMk id="6" creationId="{A1CAC466-0F56-6ADE-42B4-64DE2C6D53FC}"/>
          </ac:picMkLst>
        </pc:picChg>
        <pc:picChg chg="add mod">
          <ac:chgData name="Teodora Emilia Berende" userId="6a627e43-644a-4ca8-abed-4c5b87b9c429" providerId="ADAL" clId="{1E4AB788-40D8-439B-B454-BB6B37A5B9C5}" dt="2023-02-06T12:51:30.407" v="1799"/>
          <ac:picMkLst>
            <pc:docMk/>
            <pc:sldMk cId="2063557811" sldId="305"/>
            <ac:picMk id="7" creationId="{E7D27942-B62A-4B44-B25D-717E13C98EF5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1:52.483" v="1806"/>
        <pc:sldMkLst>
          <pc:docMk/>
          <pc:sldMk cId="1447822758" sldId="306"/>
        </pc:sldMkLst>
        <pc:spChg chg="add mod">
          <ac:chgData name="Teodora Emilia Berende" userId="6a627e43-644a-4ca8-abed-4c5b87b9c429" providerId="ADAL" clId="{1E4AB788-40D8-439B-B454-BB6B37A5B9C5}" dt="2023-02-06T12:40:40.122" v="1682"/>
          <ac:spMkLst>
            <pc:docMk/>
            <pc:sldMk cId="1447822758" sldId="306"/>
            <ac:spMk id="5" creationId="{92A52363-DF9A-BAF2-F1C0-2EF6E7105639}"/>
          </ac:spMkLst>
        </pc:spChg>
        <pc:spChg chg="mod">
          <ac:chgData name="Teodora Emilia Berende" userId="6a627e43-644a-4ca8-abed-4c5b87b9c429" providerId="ADAL" clId="{1E4AB788-40D8-439B-B454-BB6B37A5B9C5}" dt="2023-01-29T12:56:55.191" v="1001" actId="20577"/>
          <ac:spMkLst>
            <pc:docMk/>
            <pc:sldMk cId="1447822758" sldId="306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5:53.511" v="1139"/>
          <ac:picMkLst>
            <pc:docMk/>
            <pc:sldMk cId="1447822758" sldId="306"/>
            <ac:picMk id="3" creationId="{07D34C3A-650F-2F5F-C465-EEEDDE28D7B9}"/>
          </ac:picMkLst>
        </pc:picChg>
        <pc:picChg chg="add mod">
          <ac:chgData name="Teodora Emilia Berende" userId="6a627e43-644a-4ca8-abed-4c5b87b9c429" providerId="ADAL" clId="{1E4AB788-40D8-439B-B454-BB6B37A5B9C5}" dt="2023-02-06T12:29:28.491" v="1485"/>
          <ac:picMkLst>
            <pc:docMk/>
            <pc:sldMk cId="1447822758" sldId="306"/>
            <ac:picMk id="4" creationId="{72DE6A00-5A2A-AFF9-3B70-D555A4693340}"/>
          </ac:picMkLst>
        </pc:picChg>
        <pc:picChg chg="add mod">
          <ac:chgData name="Teodora Emilia Berende" userId="6a627e43-644a-4ca8-abed-4c5b87b9c429" providerId="ADAL" clId="{1E4AB788-40D8-439B-B454-BB6B37A5B9C5}" dt="2023-02-06T12:51:52.483" v="1806"/>
          <ac:picMkLst>
            <pc:docMk/>
            <pc:sldMk cId="1447822758" sldId="306"/>
            <ac:picMk id="6" creationId="{B4EF2FB5-9A25-BA20-DD0F-85DD231FEB98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19T17:09:55.844" v="1818" actId="14100"/>
        <pc:sldMkLst>
          <pc:docMk/>
          <pc:sldMk cId="3077399335" sldId="307"/>
        </pc:sldMkLst>
        <pc:spChg chg="add mod">
          <ac:chgData name="Teodora Emilia Berende" userId="6a627e43-644a-4ca8-abed-4c5b87b9c429" providerId="ADAL" clId="{1E4AB788-40D8-439B-B454-BB6B37A5B9C5}" dt="2023-02-06T12:40:57.916" v="1686"/>
          <ac:spMkLst>
            <pc:docMk/>
            <pc:sldMk cId="3077399335" sldId="307"/>
            <ac:spMk id="5" creationId="{16298583-AF3E-F54F-068C-3EEE84BD0CE4}"/>
          </ac:spMkLst>
        </pc:spChg>
        <pc:spChg chg="mod">
          <ac:chgData name="Teodora Emilia Berende" userId="6a627e43-644a-4ca8-abed-4c5b87b9c429" providerId="ADAL" clId="{1E4AB788-40D8-439B-B454-BB6B37A5B9C5}" dt="2023-02-19T17:09:55.844" v="1818" actId="14100"/>
          <ac:spMkLst>
            <pc:docMk/>
            <pc:sldMk cId="3077399335" sldId="307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6:03.855" v="1142"/>
          <ac:picMkLst>
            <pc:docMk/>
            <pc:sldMk cId="3077399335" sldId="307"/>
            <ac:picMk id="3" creationId="{55CAD730-ACBC-4F6D-39BA-C16A4FCEE28E}"/>
          </ac:picMkLst>
        </pc:picChg>
        <pc:picChg chg="add mod">
          <ac:chgData name="Teodora Emilia Berende" userId="6a627e43-644a-4ca8-abed-4c5b87b9c429" providerId="ADAL" clId="{1E4AB788-40D8-439B-B454-BB6B37A5B9C5}" dt="2023-02-06T12:29:35.109" v="1488"/>
          <ac:picMkLst>
            <pc:docMk/>
            <pc:sldMk cId="3077399335" sldId="307"/>
            <ac:picMk id="4" creationId="{B0E788BD-3BCA-DE06-07C4-8F0811B5B7FD}"/>
          </ac:picMkLst>
        </pc:picChg>
        <pc:picChg chg="add mod">
          <ac:chgData name="Teodora Emilia Berende" userId="6a627e43-644a-4ca8-abed-4c5b87b9c429" providerId="ADAL" clId="{1E4AB788-40D8-439B-B454-BB6B37A5B9C5}" dt="2023-02-06T12:51:59.927" v="1809"/>
          <ac:picMkLst>
            <pc:docMk/>
            <pc:sldMk cId="3077399335" sldId="307"/>
            <ac:picMk id="6" creationId="{0BCDDA80-50C7-CC00-44D1-2038426752A0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2:11.227" v="1814"/>
        <pc:sldMkLst>
          <pc:docMk/>
          <pc:sldMk cId="1435379486" sldId="308"/>
        </pc:sldMkLst>
        <pc:spChg chg="add mod">
          <ac:chgData name="Teodora Emilia Berende" userId="6a627e43-644a-4ca8-abed-4c5b87b9c429" providerId="ADAL" clId="{1E4AB788-40D8-439B-B454-BB6B37A5B9C5}" dt="2023-02-06T12:41:10.055" v="1691"/>
          <ac:spMkLst>
            <pc:docMk/>
            <pc:sldMk cId="1435379486" sldId="308"/>
            <ac:spMk id="5" creationId="{FF4AFE28-D4D8-FAF0-95CE-BD0F8D0684BA}"/>
          </ac:spMkLst>
        </pc:spChg>
        <pc:spChg chg="mod">
          <ac:chgData name="Teodora Emilia Berende" userId="6a627e43-644a-4ca8-abed-4c5b87b9c429" providerId="ADAL" clId="{1E4AB788-40D8-439B-B454-BB6B37A5B9C5}" dt="2023-01-29T13:05:08.456" v="1008"/>
          <ac:spMkLst>
            <pc:docMk/>
            <pc:sldMk cId="1435379486" sldId="308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6:28.505" v="1147"/>
          <ac:picMkLst>
            <pc:docMk/>
            <pc:sldMk cId="1435379486" sldId="308"/>
            <ac:picMk id="3" creationId="{0E5D3BF8-69A3-5CBB-1267-35E8381B991D}"/>
          </ac:picMkLst>
        </pc:picChg>
        <pc:picChg chg="add mod">
          <ac:chgData name="Teodora Emilia Berende" userId="6a627e43-644a-4ca8-abed-4c5b87b9c429" providerId="ADAL" clId="{1E4AB788-40D8-439B-B454-BB6B37A5B9C5}" dt="2023-02-06T12:29:46.583" v="1493"/>
          <ac:picMkLst>
            <pc:docMk/>
            <pc:sldMk cId="1435379486" sldId="308"/>
            <ac:picMk id="4" creationId="{5478EB50-734D-796F-C702-C542495BB29F}"/>
          </ac:picMkLst>
        </pc:picChg>
        <pc:picChg chg="add mod">
          <ac:chgData name="Teodora Emilia Berende" userId="6a627e43-644a-4ca8-abed-4c5b87b9c429" providerId="ADAL" clId="{1E4AB788-40D8-439B-B454-BB6B37A5B9C5}" dt="2023-02-06T12:52:11.227" v="1814"/>
          <ac:picMkLst>
            <pc:docMk/>
            <pc:sldMk cId="1435379486" sldId="308"/>
            <ac:picMk id="6" creationId="{8C036E28-8C31-6A7F-5467-F61BB758449A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2:13.575" v="1815"/>
        <pc:sldMkLst>
          <pc:docMk/>
          <pc:sldMk cId="1403478634" sldId="309"/>
        </pc:sldMkLst>
        <pc:spChg chg="mod">
          <ac:chgData name="Teodora Emilia Berende" userId="6a627e43-644a-4ca8-abed-4c5b87b9c429" providerId="ADAL" clId="{1E4AB788-40D8-439B-B454-BB6B37A5B9C5}" dt="2023-01-27T13:02:46.365" v="797" actId="20577"/>
          <ac:spMkLst>
            <pc:docMk/>
            <pc:sldMk cId="1403478634" sldId="309"/>
            <ac:spMk id="2" creationId="{2EB8BAD3-574B-C534-8E4B-240DA34B7EEE}"/>
          </ac:spMkLst>
        </pc:spChg>
        <pc:spChg chg="del">
          <ac:chgData name="Teodora Emilia Berende" userId="6a627e43-644a-4ca8-abed-4c5b87b9c429" providerId="ADAL" clId="{1E4AB788-40D8-439B-B454-BB6B37A5B9C5}" dt="2023-01-27T13:02:53.915" v="798" actId="21"/>
          <ac:spMkLst>
            <pc:docMk/>
            <pc:sldMk cId="1403478634" sldId="309"/>
            <ac:spMk id="3" creationId="{5FB9D08E-3C7F-AEFD-1BA1-15FCA0823646}"/>
          </ac:spMkLst>
        </pc:spChg>
        <pc:spChg chg="add mod">
          <ac:chgData name="Teodora Emilia Berende" userId="6a627e43-644a-4ca8-abed-4c5b87b9c429" providerId="ADAL" clId="{1E4AB788-40D8-439B-B454-BB6B37A5B9C5}" dt="2023-02-06T12:43:54.610" v="1709" actId="1076"/>
          <ac:spMkLst>
            <pc:docMk/>
            <pc:sldMk cId="1403478634" sldId="309"/>
            <ac:spMk id="5" creationId="{FB51861C-5FE1-F441-B379-B576E78276D7}"/>
          </ac:spMkLst>
        </pc:spChg>
        <pc:picChg chg="add mod">
          <ac:chgData name="Teodora Emilia Berende" userId="6a627e43-644a-4ca8-abed-4c5b87b9c429" providerId="ADAL" clId="{1E4AB788-40D8-439B-B454-BB6B37A5B9C5}" dt="2023-01-31T08:46:31.745" v="1148"/>
          <ac:picMkLst>
            <pc:docMk/>
            <pc:sldMk cId="1403478634" sldId="309"/>
            <ac:picMk id="3" creationId="{E1FCADE6-DB5B-DA30-3252-CB1C887767C3}"/>
          </ac:picMkLst>
        </pc:picChg>
        <pc:picChg chg="add mod">
          <ac:chgData name="Teodora Emilia Berende" userId="6a627e43-644a-4ca8-abed-4c5b87b9c429" providerId="ADAL" clId="{1E4AB788-40D8-439B-B454-BB6B37A5B9C5}" dt="2023-02-06T12:29:48.338" v="1494"/>
          <ac:picMkLst>
            <pc:docMk/>
            <pc:sldMk cId="1403478634" sldId="309"/>
            <ac:picMk id="4" creationId="{B47EE3A6-413B-9B0B-E49A-382C9740D445}"/>
          </ac:picMkLst>
        </pc:picChg>
        <pc:picChg chg="add mod">
          <ac:chgData name="Teodora Emilia Berende" userId="6a627e43-644a-4ca8-abed-4c5b87b9c429" providerId="ADAL" clId="{1E4AB788-40D8-439B-B454-BB6B37A5B9C5}" dt="2023-02-06T12:52:13.575" v="1815"/>
          <ac:picMkLst>
            <pc:docMk/>
            <pc:sldMk cId="1403478634" sldId="309"/>
            <ac:picMk id="6" creationId="{C8397189-13F3-940A-99D9-EE69A93A70C1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2:02.213" v="1810"/>
        <pc:sldMkLst>
          <pc:docMk/>
          <pc:sldMk cId="339036141" sldId="310"/>
        </pc:sldMkLst>
        <pc:spChg chg="mod">
          <ac:chgData name="Teodora Emilia Berende" userId="6a627e43-644a-4ca8-abed-4c5b87b9c429" providerId="ADAL" clId="{1E4AB788-40D8-439B-B454-BB6B37A5B9C5}" dt="2023-01-30T16:24:26.685" v="1103" actId="1076"/>
          <ac:spMkLst>
            <pc:docMk/>
            <pc:sldMk cId="339036141" sldId="310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30T16:24:09.622" v="1095" actId="931"/>
          <ac:spMkLst>
            <pc:docMk/>
            <pc:sldMk cId="339036141" sldId="310"/>
            <ac:spMk id="4" creationId="{0AA0DDCD-58EA-7438-CB1A-F05EEE4D2739}"/>
          </ac:spMkLst>
        </pc:spChg>
        <pc:spChg chg="add mod">
          <ac:chgData name="Teodora Emilia Berende" userId="6a627e43-644a-4ca8-abed-4c5b87b9c429" providerId="ADAL" clId="{1E4AB788-40D8-439B-B454-BB6B37A5B9C5}" dt="2023-02-06T12:43:13.389" v="1704" actId="1076"/>
          <ac:spMkLst>
            <pc:docMk/>
            <pc:sldMk cId="339036141" sldId="310"/>
            <ac:spMk id="6" creationId="{6B769926-B5BB-88DF-D639-20707C5EBC00}"/>
          </ac:spMkLst>
        </pc:spChg>
        <pc:picChg chg="add mod">
          <ac:chgData name="Teodora Emilia Berende" userId="6a627e43-644a-4ca8-abed-4c5b87b9c429" providerId="ADAL" clId="{1E4AB788-40D8-439B-B454-BB6B37A5B9C5}" dt="2023-01-31T08:46:06.315" v="1143"/>
          <ac:picMkLst>
            <pc:docMk/>
            <pc:sldMk cId="339036141" sldId="310"/>
            <ac:picMk id="3" creationId="{85929F67-72BD-F44D-C37E-CD4151B39435}"/>
          </ac:picMkLst>
        </pc:picChg>
        <pc:picChg chg="add mod">
          <ac:chgData name="Teodora Emilia Berende" userId="6a627e43-644a-4ca8-abed-4c5b87b9c429" providerId="ADAL" clId="{1E4AB788-40D8-439B-B454-BB6B37A5B9C5}" dt="2023-02-06T12:29:37.582" v="1489"/>
          <ac:picMkLst>
            <pc:docMk/>
            <pc:sldMk cId="339036141" sldId="310"/>
            <ac:picMk id="4" creationId="{19BAE1EF-B37B-AFA8-17EB-E2A7B7FC9DF4}"/>
          </ac:picMkLst>
        </pc:picChg>
        <pc:picChg chg="add mod">
          <ac:chgData name="Teodora Emilia Berende" userId="6a627e43-644a-4ca8-abed-4c5b87b9c429" providerId="ADAL" clId="{1E4AB788-40D8-439B-B454-BB6B37A5B9C5}" dt="2023-02-06T12:42:43.614" v="1699" actId="14100"/>
          <ac:picMkLst>
            <pc:docMk/>
            <pc:sldMk cId="339036141" sldId="310"/>
            <ac:picMk id="5" creationId="{3DDA6B20-4A11-3383-0544-A42F59852FD0}"/>
          </ac:picMkLst>
        </pc:picChg>
        <pc:picChg chg="del">
          <ac:chgData name="Teodora Emilia Berende" userId="6a627e43-644a-4ca8-abed-4c5b87b9c429" providerId="ADAL" clId="{1E4AB788-40D8-439B-B454-BB6B37A5B9C5}" dt="2023-01-30T16:02:59.402" v="1058" actId="21"/>
          <ac:picMkLst>
            <pc:docMk/>
            <pc:sldMk cId="339036141" sldId="310"/>
            <ac:picMk id="6" creationId="{C7FD4891-C25E-FF9C-BE47-AB74538C09A2}"/>
          </ac:picMkLst>
        </pc:picChg>
        <pc:picChg chg="add mod">
          <ac:chgData name="Teodora Emilia Berende" userId="6a627e43-644a-4ca8-abed-4c5b87b9c429" providerId="ADAL" clId="{1E4AB788-40D8-439B-B454-BB6B37A5B9C5}" dt="2023-02-06T12:52:02.213" v="1810"/>
          <ac:picMkLst>
            <pc:docMk/>
            <pc:sldMk cId="339036141" sldId="310"/>
            <ac:picMk id="7" creationId="{C2010C93-4649-392D-3A89-1F81E101DEEC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2:09.222" v="1813"/>
        <pc:sldMkLst>
          <pc:docMk/>
          <pc:sldMk cId="311398988" sldId="311"/>
        </pc:sldMkLst>
        <pc:spChg chg="del mod">
          <ac:chgData name="Teodora Emilia Berende" userId="6a627e43-644a-4ca8-abed-4c5b87b9c429" providerId="ADAL" clId="{1E4AB788-40D8-439B-B454-BB6B37A5B9C5}" dt="2023-02-05T17:32:00.774" v="1265" actId="21"/>
          <ac:spMkLst>
            <pc:docMk/>
            <pc:sldMk cId="311398988" sldId="311"/>
            <ac:spMk id="2" creationId="{3F207AA0-52FB-C58E-D3C4-F199EA729228}"/>
          </ac:spMkLst>
        </pc:spChg>
        <pc:spChg chg="del">
          <ac:chgData name="Teodora Emilia Berende" userId="6a627e43-644a-4ca8-abed-4c5b87b9c429" providerId="ADAL" clId="{1E4AB788-40D8-439B-B454-BB6B37A5B9C5}" dt="2023-01-30T16:03:23.693" v="1072" actId="21"/>
          <ac:spMkLst>
            <pc:docMk/>
            <pc:sldMk cId="311398988" sldId="311"/>
            <ac:spMk id="3" creationId="{AF433F68-3F1F-F92D-F4D2-DB5921271D98}"/>
          </ac:spMkLst>
        </pc:spChg>
        <pc:spChg chg="add mod">
          <ac:chgData name="Teodora Emilia Berende" userId="6a627e43-644a-4ca8-abed-4c5b87b9c429" providerId="ADAL" clId="{1E4AB788-40D8-439B-B454-BB6B37A5B9C5}" dt="2023-02-06T12:41:07.827" v="1690"/>
          <ac:spMkLst>
            <pc:docMk/>
            <pc:sldMk cId="311398988" sldId="311"/>
            <ac:spMk id="4" creationId="{1DC16638-FD0A-37CC-E488-DF940C552322}"/>
          </ac:spMkLst>
        </pc:spChg>
        <pc:spChg chg="add del mod">
          <ac:chgData name="Teodora Emilia Berende" userId="6a627e43-644a-4ca8-abed-4c5b87b9c429" providerId="ADAL" clId="{1E4AB788-40D8-439B-B454-BB6B37A5B9C5}" dt="2023-02-05T17:37:09.046" v="1356" actId="478"/>
          <ac:spMkLst>
            <pc:docMk/>
            <pc:sldMk cId="311398988" sldId="311"/>
            <ac:spMk id="4" creationId="{F93A6FA2-48EC-C20E-D9F8-6E6E543F8962}"/>
          </ac:spMkLst>
        </pc:spChg>
        <pc:spChg chg="del">
          <ac:chgData name="Teodora Emilia Berende" userId="6a627e43-644a-4ca8-abed-4c5b87b9c429" providerId="ADAL" clId="{1E4AB788-40D8-439B-B454-BB6B37A5B9C5}" dt="2023-01-30T16:03:27.473" v="1073" actId="21"/>
          <ac:spMkLst>
            <pc:docMk/>
            <pc:sldMk cId="311398988" sldId="311"/>
            <ac:spMk id="5" creationId="{4123C57F-C3AA-FE5F-AD89-8D1EE2E7A9C7}"/>
          </ac:spMkLst>
        </pc:spChg>
        <pc:spChg chg="add del mod">
          <ac:chgData name="Teodora Emilia Berende" userId="6a627e43-644a-4ca8-abed-4c5b87b9c429" providerId="ADAL" clId="{1E4AB788-40D8-439B-B454-BB6B37A5B9C5}" dt="2023-02-05T16:45:19.702" v="1171"/>
          <ac:spMkLst>
            <pc:docMk/>
            <pc:sldMk cId="311398988" sldId="311"/>
            <ac:spMk id="5" creationId="{F202A188-99EA-3A3E-7429-F266FD6D9009}"/>
          </ac:spMkLst>
        </pc:spChg>
        <pc:spChg chg="add del mod">
          <ac:chgData name="Teodora Emilia Berende" userId="6a627e43-644a-4ca8-abed-4c5b87b9c429" providerId="ADAL" clId="{1E4AB788-40D8-439B-B454-BB6B37A5B9C5}" dt="2023-02-05T17:32:19.368" v="1267" actId="21"/>
          <ac:spMkLst>
            <pc:docMk/>
            <pc:sldMk cId="311398988" sldId="311"/>
            <ac:spMk id="8" creationId="{2739BD91-151C-77ED-B305-A2B80DE17922}"/>
          </ac:spMkLst>
        </pc:spChg>
        <pc:spChg chg="add del mod">
          <ac:chgData name="Teodora Emilia Berende" userId="6a627e43-644a-4ca8-abed-4c5b87b9c429" providerId="ADAL" clId="{1E4AB788-40D8-439B-B454-BB6B37A5B9C5}" dt="2023-02-05T17:37:23.089" v="1360" actId="478"/>
          <ac:spMkLst>
            <pc:docMk/>
            <pc:sldMk cId="311398988" sldId="311"/>
            <ac:spMk id="9" creationId="{B3159816-40B0-D4D3-3889-0E0A55494C1B}"/>
          </ac:spMkLst>
        </pc:spChg>
        <pc:spChg chg="add del mod">
          <ac:chgData name="Teodora Emilia Berende" userId="6a627e43-644a-4ca8-abed-4c5b87b9c429" providerId="ADAL" clId="{1E4AB788-40D8-439B-B454-BB6B37A5B9C5}" dt="2023-02-05T17:37:13.579" v="1357" actId="478"/>
          <ac:spMkLst>
            <pc:docMk/>
            <pc:sldMk cId="311398988" sldId="311"/>
            <ac:spMk id="11" creationId="{8066CE21-6354-D2E3-56B4-415BB4A7606A}"/>
          </ac:spMkLst>
        </pc:spChg>
        <pc:spChg chg="add mod">
          <ac:chgData name="Teodora Emilia Berende" userId="6a627e43-644a-4ca8-abed-4c5b87b9c429" providerId="ADAL" clId="{1E4AB788-40D8-439B-B454-BB6B37A5B9C5}" dt="2023-02-05T17:39:56.724" v="1410" actId="14100"/>
          <ac:spMkLst>
            <pc:docMk/>
            <pc:sldMk cId="311398988" sldId="311"/>
            <ac:spMk id="12" creationId="{59020E9C-0B36-A890-4C56-43E99084DCC2}"/>
          </ac:spMkLst>
        </pc:spChg>
        <pc:spChg chg="add mod">
          <ac:chgData name="Teodora Emilia Berende" userId="6a627e43-644a-4ca8-abed-4c5b87b9c429" providerId="ADAL" clId="{1E4AB788-40D8-439B-B454-BB6B37A5B9C5}" dt="2023-02-05T17:39:38.333" v="1407" actId="1076"/>
          <ac:spMkLst>
            <pc:docMk/>
            <pc:sldMk cId="311398988" sldId="311"/>
            <ac:spMk id="13" creationId="{9C2DBFAC-E739-4753-2F99-069ABC79E21D}"/>
          </ac:spMkLst>
        </pc:spChg>
        <pc:spChg chg="add del mod">
          <ac:chgData name="Teodora Emilia Berende" userId="6a627e43-644a-4ca8-abed-4c5b87b9c429" providerId="ADAL" clId="{1E4AB788-40D8-439B-B454-BB6B37A5B9C5}" dt="2023-02-05T17:37:57.822" v="1367"/>
          <ac:spMkLst>
            <pc:docMk/>
            <pc:sldMk cId="311398988" sldId="311"/>
            <ac:spMk id="14" creationId="{2461BC31-ED78-D9EC-B937-7B9DD865FD2A}"/>
          </ac:spMkLst>
        </pc:spChg>
        <pc:spChg chg="add del mod">
          <ac:chgData name="Teodora Emilia Berende" userId="6a627e43-644a-4ca8-abed-4c5b87b9c429" providerId="ADAL" clId="{1E4AB788-40D8-439B-B454-BB6B37A5B9C5}" dt="2023-02-05T17:37:57.822" v="1367"/>
          <ac:spMkLst>
            <pc:docMk/>
            <pc:sldMk cId="311398988" sldId="311"/>
            <ac:spMk id="15" creationId="{072D6D77-ECB8-B755-6DA1-A21EAB582CC9}"/>
          </ac:spMkLst>
        </pc:spChg>
        <pc:spChg chg="add del mod">
          <ac:chgData name="Teodora Emilia Berende" userId="6a627e43-644a-4ca8-abed-4c5b87b9c429" providerId="ADAL" clId="{1E4AB788-40D8-439B-B454-BB6B37A5B9C5}" dt="2023-02-05T17:37:55.541" v="1366" actId="21"/>
          <ac:spMkLst>
            <pc:docMk/>
            <pc:sldMk cId="311398988" sldId="311"/>
            <ac:spMk id="17" creationId="{4FCF266E-5574-9984-FE59-D920D12315B7}"/>
          </ac:spMkLst>
        </pc:spChg>
        <pc:spChg chg="add del mod">
          <ac:chgData name="Teodora Emilia Berende" userId="6a627e43-644a-4ca8-abed-4c5b87b9c429" providerId="ADAL" clId="{1E4AB788-40D8-439B-B454-BB6B37A5B9C5}" dt="2023-02-05T17:38:01.902" v="1369"/>
          <ac:spMkLst>
            <pc:docMk/>
            <pc:sldMk cId="311398988" sldId="311"/>
            <ac:spMk id="18" creationId="{A5B0A81F-5885-043F-4460-FD5D3D640DF8}"/>
          </ac:spMkLst>
        </pc:spChg>
        <pc:spChg chg="add del mod">
          <ac:chgData name="Teodora Emilia Berende" userId="6a627e43-644a-4ca8-abed-4c5b87b9c429" providerId="ADAL" clId="{1E4AB788-40D8-439B-B454-BB6B37A5B9C5}" dt="2023-02-05T17:38:01.902" v="1369"/>
          <ac:spMkLst>
            <pc:docMk/>
            <pc:sldMk cId="311398988" sldId="311"/>
            <ac:spMk id="19" creationId="{1F0A31F9-4709-7B88-C462-D65AC13D9C33}"/>
          </ac:spMkLst>
        </pc:spChg>
        <pc:spChg chg="add del mod">
          <ac:chgData name="Teodora Emilia Berende" userId="6a627e43-644a-4ca8-abed-4c5b87b9c429" providerId="ADAL" clId="{1E4AB788-40D8-439B-B454-BB6B37A5B9C5}" dt="2023-02-05T17:38:17.386" v="1373"/>
          <ac:spMkLst>
            <pc:docMk/>
            <pc:sldMk cId="311398988" sldId="311"/>
            <ac:spMk id="20" creationId="{A01EE5E2-70F8-61A7-E6D8-1FD1D7626906}"/>
          </ac:spMkLst>
        </pc:spChg>
        <pc:spChg chg="add del mod">
          <ac:chgData name="Teodora Emilia Berende" userId="6a627e43-644a-4ca8-abed-4c5b87b9c429" providerId="ADAL" clId="{1E4AB788-40D8-439B-B454-BB6B37A5B9C5}" dt="2023-02-05T17:38:17.386" v="1373"/>
          <ac:spMkLst>
            <pc:docMk/>
            <pc:sldMk cId="311398988" sldId="311"/>
            <ac:spMk id="21" creationId="{FF91C95C-6AF9-1B78-7574-1C8299137447}"/>
          </ac:spMkLst>
        </pc:spChg>
        <pc:spChg chg="add mod">
          <ac:chgData name="Teodora Emilia Berende" userId="6a627e43-644a-4ca8-abed-4c5b87b9c429" providerId="ADAL" clId="{1E4AB788-40D8-439B-B454-BB6B37A5B9C5}" dt="2023-02-05T17:40:04.754" v="1411" actId="14100"/>
          <ac:spMkLst>
            <pc:docMk/>
            <pc:sldMk cId="311398988" sldId="311"/>
            <ac:spMk id="24" creationId="{DFA20AF5-7F1D-4EAC-9011-175BF18E3773}"/>
          </ac:spMkLst>
        </pc:spChg>
        <pc:spChg chg="add mod">
          <ac:chgData name="Teodora Emilia Berende" userId="6a627e43-644a-4ca8-abed-4c5b87b9c429" providerId="ADAL" clId="{1E4AB788-40D8-439B-B454-BB6B37A5B9C5}" dt="2023-02-05T17:39:51.246" v="1409" actId="255"/>
          <ac:spMkLst>
            <pc:docMk/>
            <pc:sldMk cId="311398988" sldId="311"/>
            <ac:spMk id="25" creationId="{02C6C4A0-FD29-D579-C6C5-145C50F2A26C}"/>
          </ac:spMkLst>
        </pc:spChg>
        <pc:spChg chg="add mod">
          <ac:chgData name="Teodora Emilia Berende" userId="6a627e43-644a-4ca8-abed-4c5b87b9c429" providerId="ADAL" clId="{1E4AB788-40D8-439B-B454-BB6B37A5B9C5}" dt="2023-02-05T17:40:58.812" v="1453" actId="1076"/>
          <ac:spMkLst>
            <pc:docMk/>
            <pc:sldMk cId="311398988" sldId="311"/>
            <ac:spMk id="26" creationId="{B86EB8F4-57DF-E564-2250-37725A6BD4A1}"/>
          </ac:spMkLst>
        </pc:spChg>
        <pc:picChg chg="add mod">
          <ac:chgData name="Teodora Emilia Berende" userId="6a627e43-644a-4ca8-abed-4c5b87b9c429" providerId="ADAL" clId="{1E4AB788-40D8-439B-B454-BB6B37A5B9C5}" dt="2023-02-06T12:29:44.493" v="1492"/>
          <ac:picMkLst>
            <pc:docMk/>
            <pc:sldMk cId="311398988" sldId="311"/>
            <ac:picMk id="2" creationId="{3265B600-AAC4-8EBC-35F7-0B18F81EFD0F}"/>
          </ac:picMkLst>
        </pc:picChg>
        <pc:picChg chg="add mod">
          <ac:chgData name="Teodora Emilia Berende" userId="6a627e43-644a-4ca8-abed-4c5b87b9c429" providerId="ADAL" clId="{1E4AB788-40D8-439B-B454-BB6B37A5B9C5}" dt="2023-01-31T08:46:21.976" v="1146"/>
          <ac:picMkLst>
            <pc:docMk/>
            <pc:sldMk cId="311398988" sldId="311"/>
            <ac:picMk id="3" creationId="{322537A1-4DC8-7C72-0EB4-A5483E5EDD42}"/>
          </ac:picMkLst>
        </pc:picChg>
        <pc:picChg chg="add mod">
          <ac:chgData name="Teodora Emilia Berende" userId="6a627e43-644a-4ca8-abed-4c5b87b9c429" providerId="ADAL" clId="{1E4AB788-40D8-439B-B454-BB6B37A5B9C5}" dt="2023-02-06T12:52:09.222" v="1813"/>
          <ac:picMkLst>
            <pc:docMk/>
            <pc:sldMk cId="311398988" sldId="311"/>
            <ac:picMk id="5" creationId="{45AB1C65-6D5F-EB63-CB16-18AEB9C3A120}"/>
          </ac:picMkLst>
        </pc:picChg>
        <pc:picChg chg="add del mod">
          <ac:chgData name="Teodora Emilia Berende" userId="6a627e43-644a-4ca8-abed-4c5b87b9c429" providerId="ADAL" clId="{1E4AB788-40D8-439B-B454-BB6B37A5B9C5}" dt="2023-02-05T17:38:28.797" v="1376" actId="21"/>
          <ac:picMkLst>
            <pc:docMk/>
            <pc:sldMk cId="311398988" sldId="311"/>
            <ac:picMk id="22" creationId="{AC904432-93A4-34BD-B889-60F320C24553}"/>
          </ac:picMkLst>
        </pc:picChg>
        <pc:picChg chg="add del mod">
          <ac:chgData name="Teodora Emilia Berende" userId="6a627e43-644a-4ca8-abed-4c5b87b9c429" providerId="ADAL" clId="{1E4AB788-40D8-439B-B454-BB6B37A5B9C5}" dt="2023-02-05T17:38:37.147" v="1378"/>
          <ac:picMkLst>
            <pc:docMk/>
            <pc:sldMk cId="311398988" sldId="311"/>
            <ac:picMk id="23" creationId="{4BE5F781-BEE5-42C9-5283-04D5F6235694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2:04.186" v="1811"/>
        <pc:sldMkLst>
          <pc:docMk/>
          <pc:sldMk cId="3653473594" sldId="312"/>
        </pc:sldMkLst>
        <pc:spChg chg="add del mod">
          <ac:chgData name="Teodora Emilia Berende" userId="6a627e43-644a-4ca8-abed-4c5b87b9c429" providerId="ADAL" clId="{1E4AB788-40D8-439B-B454-BB6B37A5B9C5}" dt="2023-01-30T16:24:41.835" v="1106" actId="931"/>
          <ac:spMkLst>
            <pc:docMk/>
            <pc:sldMk cId="3653473594" sldId="312"/>
            <ac:spMk id="4" creationId="{2C92F5ED-1E34-AECB-D414-75E2DA488BC3}"/>
          </ac:spMkLst>
        </pc:spChg>
        <pc:spChg chg="add del mod">
          <ac:chgData name="Teodora Emilia Berende" userId="6a627e43-644a-4ca8-abed-4c5b87b9c429" providerId="ADAL" clId="{1E4AB788-40D8-439B-B454-BB6B37A5B9C5}" dt="2023-02-06T12:43:23.971" v="1705" actId="478"/>
          <ac:spMkLst>
            <pc:docMk/>
            <pc:sldMk cId="3653473594" sldId="312"/>
            <ac:spMk id="5" creationId="{FF0AE8F8-1D47-5301-E38A-E004B24C8DA8}"/>
          </ac:spMkLst>
        </pc:spChg>
        <pc:spChg chg="add mod">
          <ac:chgData name="Teodora Emilia Berende" userId="6a627e43-644a-4ca8-abed-4c5b87b9c429" providerId="ADAL" clId="{1E4AB788-40D8-439B-B454-BB6B37A5B9C5}" dt="2023-02-06T12:43:30.418" v="1706"/>
          <ac:spMkLst>
            <pc:docMk/>
            <pc:sldMk cId="3653473594" sldId="312"/>
            <ac:spMk id="6" creationId="{32757CA4-7780-74DF-4C4C-0E1084F2A2AC}"/>
          </ac:spMkLst>
        </pc:spChg>
        <pc:picChg chg="add mod">
          <ac:chgData name="Teodora Emilia Berende" userId="6a627e43-644a-4ca8-abed-4c5b87b9c429" providerId="ADAL" clId="{1E4AB788-40D8-439B-B454-BB6B37A5B9C5}" dt="2023-01-31T08:46:11.947" v="1144"/>
          <ac:picMkLst>
            <pc:docMk/>
            <pc:sldMk cId="3653473594" sldId="312"/>
            <ac:picMk id="3" creationId="{6EFE39DC-97DB-01CD-051D-5439C800EE1F}"/>
          </ac:picMkLst>
        </pc:picChg>
        <pc:picChg chg="add mod">
          <ac:chgData name="Teodora Emilia Berende" userId="6a627e43-644a-4ca8-abed-4c5b87b9c429" providerId="ADAL" clId="{1E4AB788-40D8-439B-B454-BB6B37A5B9C5}" dt="2023-02-06T12:29:39.749" v="1490"/>
          <ac:picMkLst>
            <pc:docMk/>
            <pc:sldMk cId="3653473594" sldId="312"/>
            <ac:picMk id="4" creationId="{28B907F8-DF66-F16F-669C-3E406D5A607F}"/>
          </ac:picMkLst>
        </pc:picChg>
        <pc:picChg chg="del">
          <ac:chgData name="Teodora Emilia Berende" userId="6a627e43-644a-4ca8-abed-4c5b87b9c429" providerId="ADAL" clId="{1E4AB788-40D8-439B-B454-BB6B37A5B9C5}" dt="2023-01-30T16:24:37.595" v="1105" actId="478"/>
          <ac:picMkLst>
            <pc:docMk/>
            <pc:sldMk cId="3653473594" sldId="312"/>
            <ac:picMk id="5" creationId="{3DDA6B20-4A11-3383-0544-A42F59852FD0}"/>
          </ac:picMkLst>
        </pc:picChg>
        <pc:picChg chg="add mod modCrop">
          <ac:chgData name="Teodora Emilia Berende" userId="6a627e43-644a-4ca8-abed-4c5b87b9c429" providerId="ADAL" clId="{1E4AB788-40D8-439B-B454-BB6B37A5B9C5}" dt="2023-01-30T16:24:58.832" v="1112" actId="14100"/>
          <ac:picMkLst>
            <pc:docMk/>
            <pc:sldMk cId="3653473594" sldId="312"/>
            <ac:picMk id="7" creationId="{14449C3C-CA42-1DF7-A4D5-F275434F1B81}"/>
          </ac:picMkLst>
        </pc:picChg>
        <pc:picChg chg="add mod">
          <ac:chgData name="Teodora Emilia Berende" userId="6a627e43-644a-4ca8-abed-4c5b87b9c429" providerId="ADAL" clId="{1E4AB788-40D8-439B-B454-BB6B37A5B9C5}" dt="2023-02-06T12:52:04.186" v="1811"/>
          <ac:picMkLst>
            <pc:docMk/>
            <pc:sldMk cId="3653473594" sldId="312"/>
            <ac:picMk id="8" creationId="{EA434466-9A67-49CD-39C0-BC16D5F933B9}"/>
          </ac:picMkLst>
        </pc:picChg>
      </pc:sldChg>
      <pc:sldChg chg="addSp modSp del mod">
        <pc:chgData name="Teodora Emilia Berende" userId="6a627e43-644a-4ca8-abed-4c5b87b9c429" providerId="ADAL" clId="{1E4AB788-40D8-439B-B454-BB6B37A5B9C5}" dt="2023-02-06T12:38:52.375" v="1673" actId="2696"/>
        <pc:sldMkLst>
          <pc:docMk/>
          <pc:sldMk cId="2781772258" sldId="856"/>
        </pc:sldMkLst>
        <pc:spChg chg="add mod">
          <ac:chgData name="Teodora Emilia Berende" userId="6a627e43-644a-4ca8-abed-4c5b87b9c429" providerId="ADAL" clId="{1E4AB788-40D8-439B-B454-BB6B37A5B9C5}" dt="2023-02-06T12:36:03.758" v="1636" actId="1076"/>
          <ac:spMkLst>
            <pc:docMk/>
            <pc:sldMk cId="2781772258" sldId="856"/>
            <ac:spMk id="2" creationId="{DF1AA103-6B9C-22A7-1456-804D60179D04}"/>
          </ac:spMkLst>
        </pc:spChg>
      </pc:sldChg>
      <pc:sldChg chg="addSp delSp modSp new del mod modClrScheme chgLayout">
        <pc:chgData name="Teodora Emilia Berende" userId="6a627e43-644a-4ca8-abed-4c5b87b9c429" providerId="ADAL" clId="{1E4AB788-40D8-439B-B454-BB6B37A5B9C5}" dt="2023-02-05T17:41:08.187" v="1454" actId="47"/>
        <pc:sldMkLst>
          <pc:docMk/>
          <pc:sldMk cId="422424768" sldId="857"/>
        </pc:sldMkLst>
        <pc:spChg chg="del">
          <ac:chgData name="Teodora Emilia Berende" userId="6a627e43-644a-4ca8-abed-4c5b87b9c429" providerId="ADAL" clId="{1E4AB788-40D8-439B-B454-BB6B37A5B9C5}" dt="2023-02-05T17:36:00.799" v="1305" actId="478"/>
          <ac:spMkLst>
            <pc:docMk/>
            <pc:sldMk cId="422424768" sldId="857"/>
            <ac:spMk id="2" creationId="{F2809BE4-2AD3-A8E7-54AA-9488A381BD85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3" creationId="{C12B7E0B-63A2-485E-D578-507AD8AD75A1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4" creationId="{185A4E57-D542-E18D-03CB-5EC45142F8D3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5" creationId="{4C3C2B1C-877B-B661-9D10-23696D0F8C04}"/>
          </ac:spMkLst>
        </pc:spChg>
        <pc:spChg chg="del">
          <ac:chgData name="Teodora Emilia Berende" userId="6a627e43-644a-4ca8-abed-4c5b87b9c429" providerId="ADAL" clId="{1E4AB788-40D8-439B-B454-BB6B37A5B9C5}" dt="2023-02-05T17:35:41.498" v="1288" actId="478"/>
          <ac:spMkLst>
            <pc:docMk/>
            <pc:sldMk cId="422424768" sldId="857"/>
            <ac:spMk id="6" creationId="{C40CB31B-07AB-5832-37FD-0CE331EE7B39}"/>
          </ac:spMkLst>
        </pc:spChg>
        <pc:spChg chg="add del mod ord">
          <ac:chgData name="Teodora Emilia Berende" userId="6a627e43-644a-4ca8-abed-4c5b87b9c429" providerId="ADAL" clId="{1E4AB788-40D8-439B-B454-BB6B37A5B9C5}" dt="2023-02-05T17:36:43.356" v="1332" actId="20577"/>
          <ac:spMkLst>
            <pc:docMk/>
            <pc:sldMk cId="422424768" sldId="857"/>
            <ac:spMk id="7" creationId="{04B4CCA3-DAAC-869D-9496-304C26683891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8" creationId="{F56558CC-EDCD-83A2-6641-D03AEB54F445}"/>
          </ac:spMkLst>
        </pc:spChg>
        <pc:spChg chg="del">
          <ac:chgData name="Teodora Emilia Berende" userId="6a627e43-644a-4ca8-abed-4c5b87b9c429" providerId="ADAL" clId="{1E4AB788-40D8-439B-B454-BB6B37A5B9C5}" dt="2023-02-05T17:35:42.859" v="1289" actId="478"/>
          <ac:spMkLst>
            <pc:docMk/>
            <pc:sldMk cId="422424768" sldId="857"/>
            <ac:spMk id="9" creationId="{2A97197B-170F-A4B9-9A6A-18E62F2ED938}"/>
          </ac:spMkLst>
        </pc:spChg>
        <pc:spChg chg="add del mod">
          <ac:chgData name="Teodora Emilia Berende" userId="6a627e43-644a-4ca8-abed-4c5b87b9c429" providerId="ADAL" clId="{1E4AB788-40D8-439B-B454-BB6B37A5B9C5}" dt="2023-02-05T17:40:26.727" v="1444" actId="21"/>
          <ac:spMkLst>
            <pc:docMk/>
            <pc:sldMk cId="422424768" sldId="857"/>
            <ac:spMk id="10" creationId="{6F1FD8A5-F9A8-A969-12EB-E9EB6C28298A}"/>
          </ac:spMkLst>
        </pc:spChg>
        <pc:spChg chg="del">
          <ac:chgData name="Teodora Emilia Berende" userId="6a627e43-644a-4ca8-abed-4c5b87b9c429" providerId="ADAL" clId="{1E4AB788-40D8-439B-B454-BB6B37A5B9C5}" dt="2023-02-05T17:36:04.744" v="1306" actId="478"/>
          <ac:spMkLst>
            <pc:docMk/>
            <pc:sldMk cId="422424768" sldId="857"/>
            <ac:spMk id="11" creationId="{456161C0-61D4-19DC-E024-620D320C007D}"/>
          </ac:spMkLst>
        </pc:spChg>
        <pc:spChg chg="del">
          <ac:chgData name="Teodora Emilia Berende" userId="6a627e43-644a-4ca8-abed-4c5b87b9c429" providerId="ADAL" clId="{1E4AB788-40D8-439B-B454-BB6B37A5B9C5}" dt="2023-02-05T17:35:43.972" v="1290" actId="478"/>
          <ac:spMkLst>
            <pc:docMk/>
            <pc:sldMk cId="422424768" sldId="857"/>
            <ac:spMk id="12" creationId="{3CF354EB-6348-5B6F-2154-4EB4C909B35C}"/>
          </ac:spMkLst>
        </pc:spChg>
        <pc:spChg chg="del">
          <ac:chgData name="Teodora Emilia Berende" userId="6a627e43-644a-4ca8-abed-4c5b87b9c429" providerId="ADAL" clId="{1E4AB788-40D8-439B-B454-BB6B37A5B9C5}" dt="2023-02-05T17:36:06.437" v="1307" actId="478"/>
          <ac:spMkLst>
            <pc:docMk/>
            <pc:sldMk cId="422424768" sldId="857"/>
            <ac:spMk id="13" creationId="{254A7B00-9076-D5CA-A08E-B27218C53CFD}"/>
          </ac:spMkLst>
        </pc:spChg>
        <pc:spChg chg="add del 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14" creationId="{B896513F-24FD-EC6D-E5E6-B75845B691B3}"/>
          </ac:spMkLst>
        </pc:spChg>
        <pc:spChg chg="add del 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15" creationId="{A452E5B3-CDF5-C50A-3A74-C38AA9F7EDDA}"/>
          </ac:spMkLst>
        </pc:spChg>
        <pc:spChg chg="add mod">
          <ac:chgData name="Teodora Emilia Berende" userId="6a627e43-644a-4ca8-abed-4c5b87b9c429" providerId="ADAL" clId="{1E4AB788-40D8-439B-B454-BB6B37A5B9C5}" dt="2023-02-05T17:40:26.727" v="1444" actId="21"/>
          <ac:spMkLst>
            <pc:docMk/>
            <pc:sldMk cId="422424768" sldId="857"/>
            <ac:spMk id="17" creationId="{7221FFB5-30A6-2879-0691-3ED8A6EE3F25}"/>
          </ac:spMkLst>
        </pc:spChg>
      </pc:sldChg>
      <pc:sldChg chg="new del">
        <pc:chgData name="Teodora Emilia Berende" userId="6a627e43-644a-4ca8-abed-4c5b87b9c429" providerId="ADAL" clId="{1E4AB788-40D8-439B-B454-BB6B37A5B9C5}" dt="2023-02-05T17:41:09.903" v="1455" actId="47"/>
        <pc:sldMkLst>
          <pc:docMk/>
          <pc:sldMk cId="384795448" sldId="858"/>
        </pc:sldMkLst>
      </pc:sldChg>
      <pc:sldMasterChg chg="del delSldLayout">
        <pc:chgData name="Teodora Emilia Berende" userId="6a627e43-644a-4ca8-abed-4c5b87b9c429" providerId="ADAL" clId="{1E4AB788-40D8-439B-B454-BB6B37A5B9C5}" dt="2023-02-06T12:38:52.375" v="1673" actId="2696"/>
        <pc:sldMasterMkLst>
          <pc:docMk/>
          <pc:sldMasterMk cId="3777721519" sldId="2147483677"/>
        </pc:sldMasterMkLst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39035506" sldId="2147483678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3109699841" sldId="2147483679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186673708" sldId="2147483680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602668149" sldId="2147483681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723312405" sldId="2147483682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713237249" sldId="2147483683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340354030" sldId="2147483684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19186934" sldId="2147483685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439256390" sldId="2147483686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3064541722" sldId="214748368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C#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Teodora Berende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65D2F77-0870-80D6-E886-402C5FDD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55" y="5852714"/>
            <a:ext cx="2524823" cy="84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6AD7B07F-A98A-2833-337A-6A223EA6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pic>
        <p:nvPicPr>
          <p:cNvPr id="24" name="Picture 23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6697D415-2851-E041-820D-7CD17C1E8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92" y="103199"/>
            <a:ext cx="1112616" cy="678239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402199CA-9505-CD96-7CE0-7C074313D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643" y="103198"/>
            <a:ext cx="929721" cy="678239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D1204BAE-B382-986D-7DA5-DD548D52E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515" y="101633"/>
            <a:ext cx="1165961" cy="670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4E3A7E-711F-6329-7795-690AD438D3A5}"/>
              </a:ext>
            </a:extLst>
          </p:cNvPr>
          <p:cNvSpPr txBox="1"/>
          <p:nvPr/>
        </p:nvSpPr>
        <p:spPr>
          <a:xfrm>
            <a:off x="2926125" y="6509018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Proiect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cofinantat</a:t>
            </a:r>
            <a:r>
              <a:rPr lang="en-US" sz="1050" dirty="0">
                <a:solidFill>
                  <a:schemeClr val="bg1"/>
                </a:solidFill>
              </a:rPr>
              <a:t> din </a:t>
            </a:r>
            <a:r>
              <a:rPr lang="en-US" sz="1050" dirty="0" err="1">
                <a:solidFill>
                  <a:schemeClr val="bg1"/>
                </a:solidFill>
              </a:rPr>
              <a:t>Fondul</a:t>
            </a:r>
            <a:r>
              <a:rPr lang="en-US" sz="1050" dirty="0">
                <a:solidFill>
                  <a:schemeClr val="bg1"/>
                </a:solidFill>
              </a:rPr>
              <a:t> Social European </a:t>
            </a:r>
            <a:r>
              <a:rPr lang="en-US" sz="1050" dirty="0" err="1">
                <a:solidFill>
                  <a:schemeClr val="bg1"/>
                </a:solidFill>
              </a:rPr>
              <a:t>prin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Programul</a:t>
            </a:r>
            <a:r>
              <a:rPr lang="en-US" sz="1050" dirty="0">
                <a:solidFill>
                  <a:schemeClr val="bg1"/>
                </a:solidFill>
              </a:rPr>
              <a:t> Operational Capital </a:t>
            </a:r>
            <a:r>
              <a:rPr lang="en-US" sz="1050" dirty="0" err="1">
                <a:solidFill>
                  <a:schemeClr val="bg1"/>
                </a:solidFill>
              </a:rPr>
              <a:t>Uman</a:t>
            </a:r>
            <a:r>
              <a:rPr lang="en-US" sz="1050" dirty="0">
                <a:solidFill>
                  <a:schemeClr val="bg1"/>
                </a:solidFill>
              </a:rPr>
              <a:t> 2014-2020 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</a:t>
            </a:r>
            <a:r>
              <a:rPr lang="en-US" sz="2800" dirty="0">
                <a:solidFill>
                  <a:srgbClr val="FF0000"/>
                </a:solidFill>
              </a:rPr>
              <a:t>vs</a:t>
            </a:r>
            <a:r>
              <a:rPr lang="en-US" dirty="0"/>
              <a:t> DO-WHILE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99616" y="2505458"/>
            <a:ext cx="4114800" cy="2972992"/>
          </a:xfrm>
          <a:ln>
            <a:solidFill>
              <a:srgbClr val="AAC4E9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Use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 when you want to check the condition first.</a:t>
            </a: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202C8F"/>
                </a:solidFill>
              </a:rPr>
              <a:t>It is an entry-controlled loop.</a:t>
            </a: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 </a:t>
            </a: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4476" y="2505456"/>
            <a:ext cx="4572000" cy="2972992"/>
          </a:xfrm>
          <a:ln>
            <a:solidFill>
              <a:srgbClr val="D4D593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Use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do-while</a:t>
            </a: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 when you want to run your code at least once. The condition is checked after the code is executed.</a:t>
            </a: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202C8F"/>
                </a:solidFill>
              </a:rPr>
              <a:t>It is an exit-controlled loop.</a:t>
            </a: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 </a:t>
            </a: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5147831-5451-A0A1-EF33-A441FC8F7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4095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B5C53C41-76CB-993A-9433-97AA3834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4B896FD-DB82-180C-5135-C6C075A6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3FD13-18CD-A009-E4DA-E8FBAE79B03C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D64278-AAF4-8F6E-C386-DEB19278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/>
          <a:lstStyle/>
          <a:p>
            <a:r>
              <a:rPr lang="en-US" dirty="0"/>
              <a:t>WHILE  &amp;  DO-WHILE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07D34C3A-650F-2F5F-C465-EEEDDE28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2DE6A00-5A2A-AFF9-3B70-D555A469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52363-DF9A-BAF2-F1C0-2EF6E710563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4EF2FB5-9A25-BA20-DD0F-85DD231F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2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6766560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Most Used Functions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F7F48-72A4-33EA-0860-3FBE2DA7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2623836"/>
            <a:ext cx="6766560" cy="329944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172B4D"/>
                </a:solidFill>
                <a:effectLst/>
                <a:latin typeface="-apple-system"/>
              </a:rPr>
              <a:t>ToString</a:t>
            </a:r>
            <a:r>
              <a:rPr lang="en-US" sz="2400" b="0" i="0" dirty="0">
                <a:solidFill>
                  <a:srgbClr val="172B4D"/>
                </a:solidFill>
                <a:effectLst/>
                <a:latin typeface="-apple-system"/>
              </a:rPr>
              <a:t>()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003366"/>
                </a:solidFill>
                <a:effectLst/>
                <a:latin typeface="-apple-system"/>
              </a:rPr>
              <a:t>ToUpper</a:t>
            </a:r>
            <a:r>
              <a:rPr lang="en-US" sz="2400" b="0" i="0" dirty="0">
                <a:solidFill>
                  <a:srgbClr val="003366"/>
                </a:solidFill>
                <a:effectLst/>
                <a:latin typeface="-apple-system"/>
              </a:rPr>
              <a:t>()/</a:t>
            </a:r>
            <a:r>
              <a:rPr lang="en-US" sz="2400" b="0" i="0" dirty="0" err="1">
                <a:solidFill>
                  <a:srgbClr val="003366"/>
                </a:solidFill>
                <a:effectLst/>
                <a:latin typeface="-apple-system"/>
              </a:rPr>
              <a:t>ToLower</a:t>
            </a:r>
            <a:r>
              <a:rPr lang="en-US" sz="2400" b="0" i="0" dirty="0">
                <a:solidFill>
                  <a:srgbClr val="003366"/>
                </a:solidFill>
                <a:effectLst/>
                <a:latin typeface="-apple-system"/>
              </a:rPr>
              <a:t>()</a:t>
            </a:r>
            <a:endParaRPr lang="en-US" sz="2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003366"/>
                </a:solidFill>
                <a:effectLst/>
                <a:latin typeface="-apple-system"/>
              </a:rPr>
              <a:t>Math.Max</a:t>
            </a:r>
            <a:r>
              <a:rPr lang="en-US" sz="2400" b="0" i="0" dirty="0">
                <a:solidFill>
                  <a:srgbClr val="003366"/>
                </a:solidFill>
                <a:effectLst/>
                <a:latin typeface="-apple-system"/>
              </a:rPr>
              <a:t>()/</a:t>
            </a:r>
            <a:r>
              <a:rPr lang="en-US" sz="2400" b="0" i="0" dirty="0" err="1">
                <a:solidFill>
                  <a:srgbClr val="003366"/>
                </a:solidFill>
                <a:effectLst/>
                <a:latin typeface="-apple-system"/>
              </a:rPr>
              <a:t>Math.Min</a:t>
            </a:r>
            <a:r>
              <a:rPr lang="en-US" sz="2400" b="0" i="0" dirty="0">
                <a:solidFill>
                  <a:srgbClr val="003366"/>
                </a:solidFill>
                <a:effectLst/>
                <a:latin typeface="-apple-system"/>
              </a:rPr>
              <a:t>()</a:t>
            </a:r>
            <a:endParaRPr lang="en-US" sz="2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98B1A4B4-20A1-BA80-AA94-D71E1D7C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666A7F6-2223-F345-A375-BA7C880B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9160F-4E82-DBD3-C375-ED7CD4898FD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3606716-FD58-E926-BCFD-1E460CE5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3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7058990" cy="768096"/>
          </a:xfrm>
        </p:spPr>
        <p:txBody>
          <a:bodyPr/>
          <a:lstStyle/>
          <a:p>
            <a:r>
              <a:rPr lang="en-US" cap="none" dirty="0"/>
              <a:t>Conversion Of Datatypes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C7FD4891-C25E-FF9C-BE47-AB74538C0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287" y="2752649"/>
            <a:ext cx="5317725" cy="3797742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EC84A511-11C1-FA40-9249-57299964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078E1F8-BEF6-E492-074F-98722ACED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205E-3195-30BC-4B0B-1F5A7629A81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4E39D7-F401-81D8-CF85-91D53859E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3"/>
            <a:ext cx="6400800" cy="8479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Most Used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Conversion Of Datatypes</a:t>
            </a:r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55CAD730-ACBC-4F6D-39BA-C16A4FCE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0E788BD-3BCA-DE06-07C4-8F0811B5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98583-AF3E-F54F-068C-3EEE84BD0CE4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CDDA80-50C7-CC00-44D1-20384267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183902"/>
            <a:ext cx="7058990" cy="768096"/>
          </a:xfrm>
        </p:spPr>
        <p:txBody>
          <a:bodyPr/>
          <a:lstStyle/>
          <a:p>
            <a:r>
              <a:rPr lang="en-US" cap="none" dirty="0"/>
              <a:t>Object class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DDA6B20-4A11-3383-0544-A42F59852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981" y="2061726"/>
            <a:ext cx="5318297" cy="4469069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85929F67-72BD-F44D-C37E-CD4151B3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9BAE1EF-B37B-AFA8-17EB-E2A7B7FC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69926-B5BB-88DF-D639-20707C5EBC00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2010C93-4649-392D-3A89-1F81E101D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183902"/>
            <a:ext cx="7058990" cy="768096"/>
          </a:xfrm>
        </p:spPr>
        <p:txBody>
          <a:bodyPr/>
          <a:lstStyle/>
          <a:p>
            <a:r>
              <a:rPr lang="en-US" cap="none" dirty="0"/>
              <a:t>Object class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4449C3C-CA42-1DF7-A4D5-F275434F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02" r="3141" b="9216"/>
          <a:stretch/>
        </p:blipFill>
        <p:spPr>
          <a:xfrm>
            <a:off x="4224528" y="2404381"/>
            <a:ext cx="7628653" cy="4081650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6EFE39DC-97DB-01CD-051D-5439C800E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8B907F8-DF66-F16F-669C-3E406D5A6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57CA4-7780-74DF-4C4C-0E1084F2A2AC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A434466-9A67-49CD-39C0-BC16D5F93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7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7005724" cy="768096"/>
          </a:xfrm>
        </p:spPr>
        <p:txBody>
          <a:bodyPr/>
          <a:lstStyle/>
          <a:p>
            <a:r>
              <a:rPr lang="en-US" dirty="0"/>
              <a:t>Boxing &amp; Unboxing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Content Placeholder 5" descr="A close-up of a book&#10;&#10;Description automatically generated with medium confidence">
            <a:extLst>
              <a:ext uri="{FF2B5EF4-FFF2-40B4-BE49-F238E27FC236}">
                <a16:creationId xmlns:a16="http://schemas.microsoft.com/office/drawing/2014/main" id="{120E9FE9-EC93-DCC2-45C3-701A1D0C9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121" y="2539014"/>
            <a:ext cx="5030679" cy="3773009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177FB03B-80B3-4A27-3040-19C1F522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C939C8A-ABB9-0DF8-E0A5-E57357564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E1DE3-E23B-26F9-6113-1163E3A50D57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A571EEE-FF8C-3FDE-AA21-2932E5B63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7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DCE7-F130-976E-4538-00864DBF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322537A1-4DC8-7C72-0EB4-A5483E5E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9020E9C-0B36-A890-4C56-43E99084DCC2}"/>
              </a:ext>
            </a:extLst>
          </p:cNvPr>
          <p:cNvSpPr txBox="1">
            <a:spLocks/>
          </p:cNvSpPr>
          <p:nvPr/>
        </p:nvSpPr>
        <p:spPr>
          <a:xfrm>
            <a:off x="3730752" y="2321866"/>
            <a:ext cx="3328416" cy="2206752"/>
          </a:xfrm>
          <a:prstGeom prst="rect">
            <a:avLst/>
          </a:prstGeom>
          <a:ln>
            <a:solidFill>
              <a:srgbClr val="DF8C8C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BOXING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C2DBFAC-E739-4753-2F99-069ABC79E21D}"/>
              </a:ext>
            </a:extLst>
          </p:cNvPr>
          <p:cNvSpPr txBox="1">
            <a:spLocks/>
          </p:cNvSpPr>
          <p:nvPr/>
        </p:nvSpPr>
        <p:spPr>
          <a:xfrm>
            <a:off x="4009644" y="3310661"/>
            <a:ext cx="2770632" cy="2206752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Converts any object to the Object class.</a:t>
            </a:r>
          </a:p>
          <a:p>
            <a:r>
              <a:rPr lang="en-US" sz="1600" dirty="0"/>
              <a:t>Implicit conversion.</a:t>
            </a:r>
          </a:p>
          <a:p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FA20AF5-7F1D-4EAC-9011-175BF18E3773}"/>
              </a:ext>
            </a:extLst>
          </p:cNvPr>
          <p:cNvSpPr txBox="1">
            <a:spLocks/>
          </p:cNvSpPr>
          <p:nvPr/>
        </p:nvSpPr>
        <p:spPr>
          <a:xfrm>
            <a:off x="7687973" y="2318137"/>
            <a:ext cx="3328416" cy="2206752"/>
          </a:xfrm>
          <a:prstGeom prst="rect">
            <a:avLst/>
          </a:prstGeom>
          <a:ln>
            <a:solidFill>
              <a:srgbClr val="AAC4E9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UNBOXING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2C6C4A0-FD29-D579-C6C5-145C50F2A26C}"/>
              </a:ext>
            </a:extLst>
          </p:cNvPr>
          <p:cNvSpPr txBox="1">
            <a:spLocks/>
          </p:cNvSpPr>
          <p:nvPr/>
        </p:nvSpPr>
        <p:spPr>
          <a:xfrm>
            <a:off x="7966865" y="3195251"/>
            <a:ext cx="2770632" cy="2206752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Unboxing extracts the value type from the object. </a:t>
            </a:r>
          </a:p>
          <a:p>
            <a:r>
              <a:rPr lang="en-US" sz="1600" dirty="0"/>
              <a:t>Explicit conversion.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B86EB8F4-57DF-E564-2250-37725A6BD4A1}"/>
              </a:ext>
            </a:extLst>
          </p:cNvPr>
          <p:cNvSpPr txBox="1">
            <a:spLocks/>
          </p:cNvSpPr>
          <p:nvPr/>
        </p:nvSpPr>
        <p:spPr>
          <a:xfrm>
            <a:off x="5684128" y="5177449"/>
            <a:ext cx="3668053" cy="449107"/>
          </a:xfrm>
          <a:prstGeom prst="rect">
            <a:avLst/>
          </a:prstGeom>
          <a:ln>
            <a:solidFill>
              <a:srgbClr val="D4D593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Both are expensive operations!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265B600-AAC4-8EBC-35F7-0B18F81E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16638-FD0A-37CC-E488-DF940C552322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AB1C65-6D5F-EB63-CB16-18AEB9C3A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/>
          <a:lstStyle/>
          <a:p>
            <a:r>
              <a:rPr lang="en-US" dirty="0"/>
              <a:t>Boxing &amp; Unboxing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0E5D3BF8-69A3-5CBB-1267-35E8381B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78EB50-734D-796F-C702-C542495B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AFE28-D4D8-FAF0-95CE-BD0F8D0684BA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C036E28-8C31-6A7F-5467-F61BB758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5" y="1734975"/>
            <a:ext cx="8479271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</a:b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503071"/>
            <a:ext cx="5693664" cy="3542622"/>
          </a:xfrm>
        </p:spPr>
        <p:txBody>
          <a:bodyPr/>
          <a:lstStyle/>
          <a:p>
            <a:r>
              <a:rPr lang="en-US" dirty="0"/>
              <a:t>Conditional statements</a:t>
            </a:r>
          </a:p>
          <a:p>
            <a:pPr marL="690372" lvl="1" indent="-342900"/>
            <a:r>
              <a:rPr lang="en-US" sz="1600" dirty="0"/>
              <a:t>If/Else</a:t>
            </a:r>
          </a:p>
          <a:p>
            <a:pPr marL="690372" lvl="1" indent="-342900"/>
            <a:r>
              <a:rPr lang="en-US" sz="1600" dirty="0"/>
              <a:t>For</a:t>
            </a:r>
          </a:p>
          <a:p>
            <a:pPr marL="690372" lvl="1" indent="-342900"/>
            <a:r>
              <a:rPr lang="en-US" sz="1600" dirty="0"/>
              <a:t>While &amp; Do-While</a:t>
            </a:r>
          </a:p>
          <a:p>
            <a:r>
              <a:rPr lang="en-US" dirty="0"/>
              <a:t>Most used functions in C#</a:t>
            </a:r>
          </a:p>
          <a:p>
            <a:r>
              <a:rPr lang="en-US" dirty="0"/>
              <a:t>Conversion of datatypes</a:t>
            </a:r>
          </a:p>
          <a:p>
            <a:r>
              <a:rPr lang="en-US" dirty="0"/>
              <a:t>Boxing and Unboxing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87E4CEC-B1AE-40C8-723A-9389681C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BB1A97F-C244-D425-5A17-9AB69F7E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65FDC-8089-E86E-0257-647E43EF1BA8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0ABFBAA-513E-790C-2C02-F67BB5C8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BAD3-574B-C534-8E4B-240DA34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E1FCADE6-DB5B-DA30-3252-CB1C8877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47EE3A6-413B-9B0B-E49A-382C9740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1861C-5FE1-F441-B379-B576E78276D7}"/>
              </a:ext>
            </a:extLst>
          </p:cNvPr>
          <p:cNvSpPr txBox="1"/>
          <p:nvPr/>
        </p:nvSpPr>
        <p:spPr>
          <a:xfrm>
            <a:off x="212858" y="6511880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397189-13F3-940A-99D9-EE69A93A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8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Teodora Berende</a:t>
            </a:r>
          </a:p>
          <a:p>
            <a:r>
              <a:rPr lang="en-US" sz="1800" dirty="0"/>
              <a:t>teodoraemilia.berende@endava.com</a:t>
            </a:r>
          </a:p>
        </p:txBody>
      </p:sp>
      <p:pic>
        <p:nvPicPr>
          <p:cNvPr id="4" name="Picture 13" descr="Picture 13">
            <a:extLst>
              <a:ext uri="{FF2B5EF4-FFF2-40B4-BE49-F238E27FC236}">
                <a16:creationId xmlns:a16="http://schemas.microsoft.com/office/drawing/2014/main" id="{68D49D7B-917D-BD3B-BE86-2F85E016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EE30B0-BD98-2ACB-76AD-C5E48816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620B8D0A-98E7-4AEA-DB75-132145108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" t="7875" r="4547" b="25308"/>
          <a:stretch/>
        </p:blipFill>
        <p:spPr>
          <a:xfrm>
            <a:off x="5701685" y="1654492"/>
            <a:ext cx="1550633" cy="19762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3FA5-98CD-2909-23AF-F3A353124A96}"/>
              </a:ext>
            </a:extLst>
          </p:cNvPr>
          <p:cNvSpPr txBox="1"/>
          <p:nvPr/>
        </p:nvSpPr>
        <p:spPr>
          <a:xfrm>
            <a:off x="212858" y="6511880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15631C86-B795-5A9A-C5E6-A219D232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692" y="103199"/>
            <a:ext cx="1112616" cy="678239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D7C11ED-597F-6D55-1F39-4DFA2AC34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643" y="103198"/>
            <a:ext cx="929721" cy="678239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25939D62-A26A-737D-E662-620D52787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515" y="101633"/>
            <a:ext cx="1165961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8D5C1-B0C6-3C30-CDEB-8B522B56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08976"/>
            <a:ext cx="6766560" cy="768096"/>
          </a:xfrm>
        </p:spPr>
        <p:txBody>
          <a:bodyPr/>
          <a:lstStyle/>
          <a:p>
            <a:r>
              <a:rPr lang="en-US" dirty="0"/>
              <a:t>IF / ELSE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AF6E631D-C5FD-D4FD-B2C0-4ED4FB49C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94"/>
          <a:stretch/>
        </p:blipFill>
        <p:spPr>
          <a:xfrm>
            <a:off x="4224528" y="2454528"/>
            <a:ext cx="7485356" cy="3621807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126D21-C05A-14D9-BA70-7532E90F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3196F8-4B02-A914-B8E2-0DE0020C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2903A0CC-62A9-476C-714D-F82482CF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796128-CE1E-E8BF-70DB-90357AFF5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B8DF8-80F2-1EEF-A4C9-C8AF1FF4689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0A1FAA-480B-B314-9CA4-6C192ABE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9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/ ELSE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59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5526" y="2505454"/>
            <a:ext cx="3328416" cy="3856013"/>
          </a:xfrm>
          <a:ln>
            <a:solidFill>
              <a:srgbClr val="AAC4E9"/>
            </a:solidFill>
          </a:ln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//do other stuff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1F69D2-1562-193F-A207-619898266E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43983" y="2505457"/>
            <a:ext cx="3328416" cy="3856013"/>
          </a:xfrm>
          <a:ln>
            <a:solidFill>
              <a:srgbClr val="DF8C8C"/>
            </a:solidFill>
          </a:ln>
        </p:spPr>
        <p:txBody>
          <a:bodyPr/>
          <a:lstStyle/>
          <a:p>
            <a:pPr marL="0" indent="0">
              <a:buNone/>
            </a:pPr>
            <a:endParaRPr lang="en-US" sz="16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condition_1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 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condition_2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something_2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//do other stuff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92440" y="2505454"/>
            <a:ext cx="3328416" cy="3856012"/>
          </a:xfrm>
          <a:ln>
            <a:solidFill>
              <a:srgbClr val="CDBE8A"/>
            </a:solidFill>
          </a:ln>
        </p:spPr>
        <p:txBody>
          <a:bodyPr/>
          <a:lstStyle/>
          <a:p>
            <a:pPr marL="0" indent="0">
              <a:buNone/>
            </a:pPr>
            <a:endParaRPr lang="en-US" sz="16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8A08D7C-F5C7-C52A-30BE-28D6D6BE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B752E6C-99A7-25D8-1632-89CB858B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21108-D29A-9BD0-8D97-118C82079D4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30BF93-2709-592C-D3C5-4FF0F962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1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175642"/>
            <a:ext cx="6766560" cy="768096"/>
          </a:xfrm>
        </p:spPr>
        <p:txBody>
          <a:bodyPr/>
          <a:lstStyle/>
          <a:p>
            <a:r>
              <a:rPr lang="en-US" dirty="0"/>
              <a:t>FOR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6FB37D-CE26-5B1C-B8B9-098491577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4528" y="2192784"/>
            <a:ext cx="7457302" cy="4181786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97912CD2-2986-8082-99A6-B03EBC9AA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493D72-6477-F335-EAE9-9894AF6E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A8255-0CA0-417B-CE3C-9F23C368AE6A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4D73908-D878-CF58-B9B6-AC1274A23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325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02846" y="2505458"/>
            <a:ext cx="4176820" cy="3118102"/>
          </a:xfrm>
          <a:ln>
            <a:solidFill>
              <a:srgbClr val="AAC4E9"/>
            </a:solidFill>
          </a:ln>
        </p:spPr>
        <p:txBody>
          <a:bodyPr/>
          <a:lstStyle/>
          <a:p>
            <a:pPr marL="0" indent="0">
              <a:buNone/>
            </a:pPr>
            <a:endParaRPr lang="nn-NO" sz="20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nn-NO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i=0; i&lt;n; i++)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81817" y="2505456"/>
            <a:ext cx="5839039" cy="3118103"/>
          </a:xfrm>
          <a:ln>
            <a:solidFill>
              <a:srgbClr val="D4D593"/>
            </a:solidFill>
          </a:ln>
        </p:spPr>
        <p:txBody>
          <a:bodyPr/>
          <a:lstStyle/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List&lt;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&gt; numbers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&gt; { 1, 2, 3 };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(var number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numbers)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	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65C8CD0-60C5-3B18-7E50-6C830F83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898134-4452-E333-5DE8-B7611CDA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5D406-ABAF-84ED-E43D-BD8AC58ED325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480A85-CCC8-9645-4E1D-300110BE2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50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/>
          <a:lstStyle/>
          <a:p>
            <a:r>
              <a:rPr lang="en-US" dirty="0"/>
              <a:t>IF/ELSE  &amp;  FOR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A2DEDED5-4DBF-B35D-0825-A5A1F804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083765B-C54A-B7F8-1209-C812EA35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69AD2F-079A-CC55-2F5B-45D7A7158371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7D27942-B62A-4B44-B25D-717E13C9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5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6766560" cy="768096"/>
          </a:xfrm>
        </p:spPr>
        <p:txBody>
          <a:bodyPr/>
          <a:lstStyle/>
          <a:p>
            <a:r>
              <a:rPr lang="en-US" dirty="0"/>
              <a:t>WHILE &amp; DO-WHILE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AFEF4DDE-A17B-A603-2BF8-70F6148CC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538" y="2426255"/>
            <a:ext cx="4200780" cy="4036689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B9F0B7F1-48F3-A7E3-6FB1-D92CBE5F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B912AB3-FEA9-596B-B76A-D50A5B8E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FBEA2-A9F9-2616-0465-E465DC1894B3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91BFD62-C85F-1C59-1364-EE3748403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&amp; DO-WHILE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16960" y="2958886"/>
            <a:ext cx="3291840" cy="2153887"/>
          </a:xfrm>
          <a:ln>
            <a:solidFill>
              <a:srgbClr val="AAC4E9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3200" y="2948433"/>
            <a:ext cx="3291840" cy="2153886"/>
          </a:xfrm>
          <a:ln>
            <a:solidFill>
              <a:srgbClr val="D4D593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something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8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{7002AEE0-ED19-49CE-BBD7-5DE6C7D0E4C7}tf78438558_win32</Template>
  <TotalTime>505</TotalTime>
  <Words>662</Words>
  <Application>Microsoft Office PowerPoint</Application>
  <PresentationFormat>Widescreen</PresentationFormat>
  <Paragraphs>148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Arial Black</vt:lpstr>
      <vt:lpstr>Cascadia Mono</vt:lpstr>
      <vt:lpstr>Sabon Next LT</vt:lpstr>
      <vt:lpstr>Office Theme</vt:lpstr>
      <vt:lpstr>Basic C# part 2</vt:lpstr>
      <vt:lpstr>AGENDA </vt:lpstr>
      <vt:lpstr>IF / ELSE</vt:lpstr>
      <vt:lpstr>IF / ELSE</vt:lpstr>
      <vt:lpstr>FOR</vt:lpstr>
      <vt:lpstr>FOR</vt:lpstr>
      <vt:lpstr>Practice TIME</vt:lpstr>
      <vt:lpstr>WHILE &amp; DO-WHILE</vt:lpstr>
      <vt:lpstr>WHILE &amp; DO-WHILE</vt:lpstr>
      <vt:lpstr>WHILE vs DO-WHILE</vt:lpstr>
      <vt:lpstr>Practice TIME</vt:lpstr>
      <vt:lpstr>Most Used Functions</vt:lpstr>
      <vt:lpstr>Conversion Of Datatypes</vt:lpstr>
      <vt:lpstr>Practice TIME</vt:lpstr>
      <vt:lpstr>Object class</vt:lpstr>
      <vt:lpstr>Object class</vt:lpstr>
      <vt:lpstr>Boxing &amp; Unboxing</vt:lpstr>
      <vt:lpstr>PowerPoint Presentation</vt:lpstr>
      <vt:lpstr>Practice TIME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C# part 2</dc:title>
  <dc:subject/>
  <dc:creator>Teodora Emilia Berende</dc:creator>
  <cp:lastModifiedBy>Teodora Emilia Berende</cp:lastModifiedBy>
  <cp:revision>1</cp:revision>
  <dcterms:created xsi:type="dcterms:W3CDTF">2023-01-24T09:55:02Z</dcterms:created>
  <dcterms:modified xsi:type="dcterms:W3CDTF">2023-02-19T17:10:00Z</dcterms:modified>
</cp:coreProperties>
</file>